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1" r:id="rId2"/>
    <p:sldId id="267" r:id="rId3"/>
    <p:sldId id="268" r:id="rId4"/>
    <p:sldId id="269" r:id="rId5"/>
    <p:sldId id="256" r:id="rId6"/>
    <p:sldId id="262" r:id="rId7"/>
    <p:sldId id="258" r:id="rId8"/>
    <p:sldId id="259" r:id="rId9"/>
    <p:sldId id="257" r:id="rId10"/>
    <p:sldId id="260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6F3C-E1ED-4509-B133-4AA23B7B6CE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047D-C4AA-45E1-A418-83F10D371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121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6F3C-E1ED-4509-B133-4AA23B7B6CE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047D-C4AA-45E1-A418-83F10D371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875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6F3C-E1ED-4509-B133-4AA23B7B6CE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047D-C4AA-45E1-A418-83F10D371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062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6F3C-E1ED-4509-B133-4AA23B7B6CE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047D-C4AA-45E1-A418-83F10D371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21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6F3C-E1ED-4509-B133-4AA23B7B6CE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047D-C4AA-45E1-A418-83F10D371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769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6F3C-E1ED-4509-B133-4AA23B7B6CE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047D-C4AA-45E1-A418-83F10D371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217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6F3C-E1ED-4509-B133-4AA23B7B6CE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047D-C4AA-45E1-A418-83F10D371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18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6F3C-E1ED-4509-B133-4AA23B7B6CE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047D-C4AA-45E1-A418-83F10D371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13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6F3C-E1ED-4509-B133-4AA23B7B6CE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047D-C4AA-45E1-A418-83F10D371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298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6F3C-E1ED-4509-B133-4AA23B7B6CE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047D-C4AA-45E1-A418-83F10D371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019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6F3C-E1ED-4509-B133-4AA23B7B6CE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047D-C4AA-45E1-A418-83F10D371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9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A6F3C-E1ED-4509-B133-4AA23B7B6CE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047D-C4AA-45E1-A418-83F10D371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03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hyperlink" Target="https://www.youtube.com/watch?v=AUTmqPhNV3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3217H8JppI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QCPeOigAKe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0843" y="534572"/>
            <a:ext cx="59224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 smtClean="0"/>
          </a:p>
          <a:p>
            <a:r>
              <a:rPr lang="en-GB" sz="2400" dirty="0" smtClean="0"/>
              <a:t>Reception </a:t>
            </a:r>
            <a:r>
              <a:rPr lang="en-GB" sz="2400" dirty="0" smtClean="0"/>
              <a:t>– Here are some great fun ways to teach addition and subtraction at home. </a:t>
            </a:r>
          </a:p>
          <a:p>
            <a:endParaRPr lang="en-GB" sz="2400" dirty="0"/>
          </a:p>
          <a:p>
            <a:r>
              <a:rPr lang="en-GB" sz="2400" dirty="0" smtClean="0"/>
              <a:t> 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33" y="2010877"/>
            <a:ext cx="2600252" cy="2600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472" y="2010877"/>
            <a:ext cx="3066039" cy="2296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498" y="717525"/>
            <a:ext cx="3662456" cy="488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22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7618" y="422031"/>
            <a:ext cx="993179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+mj-lt"/>
              </a:rPr>
              <a:t>English </a:t>
            </a:r>
            <a:r>
              <a:rPr lang="en-GB" sz="4000" dirty="0" smtClean="0">
                <a:solidFill>
                  <a:srgbClr val="FF0000"/>
                </a:solidFill>
                <a:latin typeface="+mj-lt"/>
              </a:rPr>
              <a:t>Learning Objective  </a:t>
            </a:r>
            <a:r>
              <a:rPr lang="en-GB" sz="4000" dirty="0" smtClean="0">
                <a:latin typeface="+mj-lt"/>
              </a:rPr>
              <a:t>To write a poem in the style of James Carter.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167618" y="1814732"/>
            <a:ext cx="815926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Last lesson we worked as a class on writing a poem </a:t>
            </a:r>
          </a:p>
          <a:p>
            <a:r>
              <a:rPr lang="en-GB" dirty="0" smtClean="0"/>
              <a:t>in the style of James Carter to describe The Egg Box Dragon after </a:t>
            </a:r>
          </a:p>
          <a:p>
            <a:r>
              <a:rPr lang="en-GB" dirty="0" smtClean="0"/>
              <a:t>he came to life. We noticed that in James Carters poem he used </a:t>
            </a:r>
          </a:p>
          <a:p>
            <a:r>
              <a:rPr lang="en-GB" dirty="0" smtClean="0"/>
              <a:t>The ‘</a:t>
            </a:r>
            <a:r>
              <a:rPr lang="en-GB" dirty="0" err="1" smtClean="0"/>
              <a:t>er</a:t>
            </a:r>
            <a:r>
              <a:rPr lang="en-GB" dirty="0" smtClean="0"/>
              <a:t>’ sound at the end of many words when describing the bear. </a:t>
            </a:r>
          </a:p>
          <a:p>
            <a:endParaRPr lang="en-GB" dirty="0" smtClean="0"/>
          </a:p>
          <a:p>
            <a:r>
              <a:rPr lang="en-GB" b="1" dirty="0" smtClean="0"/>
              <a:t>Our Poem used phrases like – </a:t>
            </a:r>
          </a:p>
          <a:p>
            <a:endParaRPr lang="en-GB" dirty="0"/>
          </a:p>
          <a:p>
            <a:r>
              <a:rPr lang="en-GB" dirty="0" smtClean="0"/>
              <a:t>Cave Dweller</a:t>
            </a:r>
          </a:p>
          <a:p>
            <a:r>
              <a:rPr lang="en-GB" dirty="0" smtClean="0"/>
              <a:t>Bug Eater</a:t>
            </a:r>
          </a:p>
          <a:p>
            <a:r>
              <a:rPr lang="en-GB" dirty="0" smtClean="0"/>
              <a:t>Jelly Belly Wobbler</a:t>
            </a:r>
          </a:p>
          <a:p>
            <a:r>
              <a:rPr lang="en-GB" dirty="0" smtClean="0"/>
              <a:t>Teeth Snapper</a:t>
            </a:r>
          </a:p>
          <a:p>
            <a:r>
              <a:rPr lang="en-GB" dirty="0" smtClean="0"/>
              <a:t>Foot print Maker</a:t>
            </a:r>
          </a:p>
          <a:p>
            <a:r>
              <a:rPr lang="en-GB" dirty="0" smtClean="0"/>
              <a:t>Cheeky Feller</a:t>
            </a:r>
          </a:p>
          <a:p>
            <a:r>
              <a:rPr lang="en-GB" dirty="0" smtClean="0"/>
              <a:t>Fire Breather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704" y="1419198"/>
            <a:ext cx="4845078" cy="56326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6400800" y="1301027"/>
            <a:ext cx="1266092" cy="260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918917" y="1100679"/>
            <a:ext cx="1913206" cy="661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b="1" dirty="0" smtClean="0"/>
              <a:t>By James Carter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04062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6437" y="225083"/>
            <a:ext cx="114792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 would like you to chose an animal, (maybe it could be your favourite animal), and have a go at writing you own James Carter style poem. Here is my example to help you , Can you guess what animal it is? 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108960" y="2067951"/>
            <a:ext cx="63023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There’s a Fluffy Feller</a:t>
            </a:r>
          </a:p>
          <a:p>
            <a:r>
              <a:rPr lang="en-GB" sz="3200" dirty="0" smtClean="0"/>
              <a:t>Tail </a:t>
            </a:r>
            <a:r>
              <a:rPr lang="en-GB" sz="3200" dirty="0" err="1" smtClean="0"/>
              <a:t>wagger</a:t>
            </a:r>
            <a:endParaRPr lang="en-GB" sz="3200" dirty="0" smtClean="0"/>
          </a:p>
          <a:p>
            <a:r>
              <a:rPr lang="en-GB" sz="3200" dirty="0" smtClean="0"/>
              <a:t>Ball catcher</a:t>
            </a:r>
          </a:p>
          <a:p>
            <a:r>
              <a:rPr lang="en-GB" sz="3200" dirty="0" smtClean="0"/>
              <a:t>Stick Chaser</a:t>
            </a:r>
          </a:p>
          <a:p>
            <a:r>
              <a:rPr lang="en-GB" sz="3200" dirty="0" smtClean="0"/>
              <a:t>Couch Sleeper</a:t>
            </a:r>
          </a:p>
          <a:p>
            <a:r>
              <a:rPr lang="en-GB" sz="3200" dirty="0" smtClean="0"/>
              <a:t>Barks for Dinner</a:t>
            </a:r>
          </a:p>
          <a:p>
            <a:r>
              <a:rPr lang="en-GB" sz="3200" dirty="0" smtClean="0"/>
              <a:t>Paw print leaver</a:t>
            </a:r>
          </a:p>
          <a:p>
            <a:r>
              <a:rPr lang="en-GB" sz="3200" dirty="0" smtClean="0"/>
              <a:t>Bouncing, chasing, jumps a log</a:t>
            </a:r>
          </a:p>
          <a:p>
            <a:r>
              <a:rPr lang="en-GB" sz="3200" dirty="0" smtClean="0"/>
              <a:t>Look out here comes the……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9224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854"/>
            <a:ext cx="88907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ART – </a:t>
            </a:r>
            <a:r>
              <a:rPr lang="en-GB" sz="2800" dirty="0" smtClean="0">
                <a:solidFill>
                  <a:srgbClr val="FF0000"/>
                </a:solidFill>
              </a:rPr>
              <a:t>To Sketch a Dragons Head</a:t>
            </a:r>
            <a:r>
              <a:rPr lang="en-GB" sz="2800" dirty="0" smtClean="0"/>
              <a:t>. </a:t>
            </a:r>
          </a:p>
          <a:p>
            <a:r>
              <a:rPr lang="en-GB" sz="2800" dirty="0" smtClean="0"/>
              <a:t>You can follow this link on You tube if you have access or to help you could have a go at this step by step guide. </a:t>
            </a:r>
            <a:endParaRPr lang="en-GB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398640"/>
              </p:ext>
            </p:extLst>
          </p:nvPr>
        </p:nvGraphicFramePr>
        <p:xfrm>
          <a:off x="5200356" y="154745"/>
          <a:ext cx="6991644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91644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  <a:hlinkClick r:id="rId2"/>
                        </a:rPr>
                        <a:t>https://www.youtube.com/watch?v=AUTmqPhNV34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046" y="1888777"/>
            <a:ext cx="257175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2881" y="1999334"/>
            <a:ext cx="1453515" cy="21688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3526" y="1808474"/>
            <a:ext cx="2247460" cy="24934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4587" y="1808474"/>
            <a:ext cx="2517286" cy="26227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5505" y="1339384"/>
            <a:ext cx="2263945" cy="24226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0064" y="2012180"/>
            <a:ext cx="1943174" cy="24190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6917" y="3848389"/>
            <a:ext cx="2051759" cy="25646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6313" y="4327833"/>
            <a:ext cx="1336119" cy="19255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11235" y="4721778"/>
            <a:ext cx="1331574" cy="17347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64991" y="4821637"/>
            <a:ext cx="1528401" cy="17951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14489" y="4721778"/>
            <a:ext cx="1447800" cy="18058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94466" y="4235347"/>
            <a:ext cx="2103187" cy="24159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667816" y="731636"/>
            <a:ext cx="2415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 am happy for you to design your own if you would prefer.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90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2" y="0"/>
            <a:ext cx="5471526" cy="4069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173" y="282076"/>
            <a:ext cx="2247900" cy="350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4075" y="549592"/>
            <a:ext cx="1847850" cy="2466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8123" y="4501662"/>
            <a:ext cx="73574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Some ideas for you to have a look at. Next Week you will be adding colours and shading. 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82507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962" y="281354"/>
            <a:ext cx="112963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MUSIC – </a:t>
            </a:r>
            <a:r>
              <a:rPr lang="en-GB" sz="3200" b="1" dirty="0" smtClean="0">
                <a:solidFill>
                  <a:srgbClr val="FF0000"/>
                </a:solidFill>
              </a:rPr>
              <a:t>Learning Objective  </a:t>
            </a:r>
            <a:r>
              <a:rPr lang="en-US" sz="2000" dirty="0" smtClean="0"/>
              <a:t>To decide which music best suits the dragon and </a:t>
            </a:r>
            <a:r>
              <a:rPr lang="en-US" sz="2000" dirty="0"/>
              <a:t>explain </a:t>
            </a:r>
            <a:r>
              <a:rPr lang="en-US" sz="2000" dirty="0" smtClean="0"/>
              <a:t>why. </a:t>
            </a: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755" y="1326107"/>
            <a:ext cx="5622244" cy="49902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96222" y="1378634"/>
            <a:ext cx="450166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Can you think of adjectives to describe this dragon? </a:t>
            </a:r>
          </a:p>
          <a:p>
            <a:endParaRPr lang="en-GB" dirty="0"/>
          </a:p>
          <a:p>
            <a:r>
              <a:rPr lang="en-GB" dirty="0" smtClean="0"/>
              <a:t>Think about how he would move , </a:t>
            </a:r>
          </a:p>
          <a:p>
            <a:r>
              <a:rPr lang="en-GB" dirty="0" smtClean="0"/>
              <a:t>Slither, Glide etc.. Now listen to the 2 pieces on music and decide which one matches this dragon best and explain why.</a:t>
            </a:r>
          </a:p>
          <a:p>
            <a:endParaRPr lang="en-GB" dirty="0" smtClean="0"/>
          </a:p>
          <a:p>
            <a:r>
              <a:rPr lang="en-US" u="sng" dirty="0">
                <a:hlinkClick r:id="rId3"/>
              </a:rPr>
              <a:t>https://</a:t>
            </a:r>
            <a:r>
              <a:rPr lang="en-US" u="sng" dirty="0" smtClean="0">
                <a:hlinkClick r:id="rId3"/>
              </a:rPr>
              <a:t>www.youtube.com/watch?v=t3217H8JppI</a:t>
            </a:r>
            <a:r>
              <a:rPr lang="en-US" u="sng" dirty="0" smtClean="0"/>
              <a:t> </a:t>
            </a:r>
            <a:r>
              <a:rPr lang="en-US" u="sng" dirty="0" err="1" smtClean="0"/>
              <a:t>Beethove</a:t>
            </a:r>
            <a:r>
              <a:rPr lang="en-US" u="sng" dirty="0" smtClean="0"/>
              <a:t> Symphony number 6</a:t>
            </a:r>
            <a:endParaRPr lang="en-US" u="sng" dirty="0"/>
          </a:p>
          <a:p>
            <a:endParaRPr lang="en-US" u="sng" dirty="0" smtClean="0"/>
          </a:p>
          <a:p>
            <a:r>
              <a:rPr lang="en-GB" dirty="0" smtClean="0">
                <a:hlinkClick r:id="rId4"/>
              </a:rPr>
              <a:t>https://www.youtube.com/watch?v=QCPeOigAKek</a:t>
            </a:r>
            <a:r>
              <a:rPr lang="en-GB" dirty="0" smtClean="0"/>
              <a:t> Piano edition of Let it Go – Frozen </a:t>
            </a:r>
          </a:p>
          <a:p>
            <a:endParaRPr lang="en-GB" dirty="0"/>
          </a:p>
          <a:p>
            <a:r>
              <a:rPr lang="en-GB" dirty="0" smtClean="0"/>
              <a:t>If you do not have access to the videos maybe you could use you voices to make sounds that you think show how the dragon would move through the water.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6642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640" y="105349"/>
            <a:ext cx="4450466" cy="33348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166" y="295422"/>
            <a:ext cx="42343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Reception phonics ‘</a:t>
            </a:r>
            <a:r>
              <a:rPr lang="en-GB" sz="2400" dirty="0" err="1" smtClean="0"/>
              <a:t>ar</a:t>
            </a:r>
            <a:r>
              <a:rPr lang="en-GB" sz="2400" dirty="0" smtClean="0"/>
              <a:t>’ sound.</a:t>
            </a:r>
          </a:p>
          <a:p>
            <a:r>
              <a:rPr lang="en-GB" sz="2400" dirty="0" smtClean="0"/>
              <a:t>Can you think of words that have the </a:t>
            </a:r>
            <a:r>
              <a:rPr lang="en-GB" sz="2400" dirty="0" err="1" smtClean="0"/>
              <a:t>ar</a:t>
            </a:r>
            <a:r>
              <a:rPr lang="en-GB" sz="2400" dirty="0" smtClean="0"/>
              <a:t> sound in . Have a go at spelling some and try writing them in a sentence. </a:t>
            </a:r>
          </a:p>
          <a:p>
            <a:r>
              <a:rPr lang="en-GB" sz="2400" dirty="0" smtClean="0"/>
              <a:t>‘I like the park’ .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sz="2400" dirty="0" smtClean="0"/>
              <a:t>Year 1/ 2  phonics oi sound.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66" y="3828871"/>
            <a:ext cx="3626948" cy="1810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732" y="3828871"/>
            <a:ext cx="2954141" cy="16697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6491" y="3828871"/>
            <a:ext cx="2312020" cy="21327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7167" y="3828871"/>
            <a:ext cx="2571291" cy="150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14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25" y="140677"/>
            <a:ext cx="11339146" cy="67032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2206" y="462649"/>
            <a:ext cx="367146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Year 2 </a:t>
            </a:r>
            <a:r>
              <a:rPr lang="en-GB" b="1" dirty="0" smtClean="0"/>
              <a:t>could look through a book and see if they can find any ‘</a:t>
            </a:r>
            <a:r>
              <a:rPr lang="en-GB" b="1" dirty="0" err="1" smtClean="0"/>
              <a:t>ed</a:t>
            </a:r>
            <a:r>
              <a:rPr lang="en-GB" b="1" dirty="0" smtClean="0"/>
              <a:t>’ words and decide on the rule.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81151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43" y="128788"/>
            <a:ext cx="4114928" cy="46235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33363" y="643944"/>
            <a:ext cx="30394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Can you write these words in a sentence?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30721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2369" y="427777"/>
            <a:ext cx="11366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+mj-lt"/>
              </a:rPr>
              <a:t>Year 1 and 2 - MATHS </a:t>
            </a:r>
            <a:r>
              <a:rPr lang="en-GB" sz="2800" dirty="0" smtClean="0">
                <a:solidFill>
                  <a:srgbClr val="FF0000"/>
                </a:solidFill>
                <a:latin typeface="+mj-lt"/>
              </a:rPr>
              <a:t>Learning objective </a:t>
            </a:r>
            <a:r>
              <a:rPr lang="en-GB" sz="2800" dirty="0" smtClean="0">
                <a:latin typeface="+mj-lt"/>
              </a:rPr>
              <a:t>-  Subtract using a place Value Grid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381" y="3416358"/>
            <a:ext cx="8433302" cy="34218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00998" y="1169589"/>
            <a:ext cx="7061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+mj-lt"/>
              </a:rPr>
              <a:t>WARM UP </a:t>
            </a:r>
            <a:r>
              <a:rPr lang="en-GB" sz="2800" dirty="0" smtClean="0">
                <a:latin typeface="+mj-lt"/>
              </a:rPr>
              <a:t>Counting in 2s to 100.</a:t>
            </a:r>
          </a:p>
          <a:p>
            <a:r>
              <a:rPr lang="en-GB" sz="2800" dirty="0" smtClean="0">
                <a:latin typeface="+mj-lt"/>
              </a:rPr>
              <a:t>Challenge can you count backwards in 2s</a:t>
            </a:r>
          </a:p>
          <a:p>
            <a:r>
              <a:rPr lang="en-GB" sz="2800" dirty="0" smtClean="0">
                <a:latin typeface="+mj-lt"/>
              </a:rPr>
              <a:t>Can you count in 2s from 3? What do you notice?</a:t>
            </a:r>
          </a:p>
          <a:p>
            <a:r>
              <a:rPr lang="en-GB" sz="2800" dirty="0" smtClean="0">
                <a:latin typeface="+mj-lt"/>
              </a:rPr>
              <a:t>            </a:t>
            </a:r>
            <a:r>
              <a:rPr lang="en-GB" sz="3200" b="1" dirty="0" smtClean="0">
                <a:solidFill>
                  <a:srgbClr val="FF0000"/>
                </a:solidFill>
                <a:latin typeface="+mj-lt"/>
              </a:rPr>
              <a:t>MENTAL MATHS </a:t>
            </a:r>
            <a:endParaRPr lang="en-GB"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4726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22" y="731521"/>
            <a:ext cx="5172734" cy="28339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78769" y="731521"/>
            <a:ext cx="30245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Dienes</a:t>
            </a:r>
            <a:r>
              <a:rPr lang="en-GB"/>
              <a:t> are wooden or plastic cubes, rods and flats used to support children basic maths. </a:t>
            </a:r>
            <a:r>
              <a:rPr lang="en-GB" b="1"/>
              <a:t>Dienes</a:t>
            </a:r>
            <a:r>
              <a:rPr lang="en-GB"/>
              <a:t> are used by students when learning mathematical concepts such as addition, subtraction, number sense and place value. </a:t>
            </a:r>
            <a:r>
              <a:rPr lang="en-GB" b="1"/>
              <a:t>Dienes</a:t>
            </a:r>
            <a:r>
              <a:rPr lang="en-GB"/>
              <a:t> are also called base ten blocks or multi-base arithmetic blocks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12764" y="454291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i="0" dirty="0" smtClean="0">
                <a:solidFill>
                  <a:srgbClr val="52565A"/>
                </a:solidFill>
                <a:effectLst/>
                <a:latin typeface="arial" panose="020B0604020202020204" pitchFamily="34" charset="0"/>
              </a:rPr>
              <a:t>Place value</a:t>
            </a:r>
            <a:r>
              <a:rPr lang="en-GB" b="0" i="0" dirty="0" smtClean="0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 is the value of each digit in a number. It means understanding that 582 is made up of 500, 80 and 2, rather than 5, 8 and 2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46722" y="140677"/>
            <a:ext cx="2324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Key Vocabulary and explanation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764" y="3898030"/>
            <a:ext cx="4763700" cy="18036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6388" y="5767754"/>
            <a:ext cx="3910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Place Value Grid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142074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4" y="223894"/>
            <a:ext cx="7791669" cy="63738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584" y="364974"/>
            <a:ext cx="3457143" cy="27299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48583" y="2946588"/>
            <a:ext cx="36153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You can still partition the number into 10s and units. Draw the Chips and peas, </a:t>
            </a:r>
            <a:r>
              <a:rPr lang="en-GB" sz="20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children have ben practising this in class, </a:t>
            </a:r>
            <a:r>
              <a:rPr lang="en-GB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and take away  by crossing them out. Count the tens and units left to find the total.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06746" y="0"/>
            <a:ext cx="3060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4556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96" y="16705"/>
            <a:ext cx="6945890" cy="3486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715" y="3502855"/>
            <a:ext cx="6258902" cy="3218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29268" y="126609"/>
            <a:ext cx="32777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Remember partition into 10s and units or hundreds, tens and units.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45588" y="4009292"/>
            <a:ext cx="4360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Cross out the total you are taking away and count what is left.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45901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275"/>
            <a:ext cx="6462053" cy="5203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26610"/>
            <a:ext cx="3601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Red Challenge  </a:t>
            </a:r>
            <a:endParaRPr lang="en-GB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040390"/>
              </p:ext>
            </p:extLst>
          </p:nvPr>
        </p:nvGraphicFramePr>
        <p:xfrm>
          <a:off x="6698712" y="819107"/>
          <a:ext cx="2406747" cy="3561694"/>
        </p:xfrm>
        <a:graphic>
          <a:graphicData uri="http://schemas.openxmlformats.org/drawingml/2006/table">
            <a:tbl>
              <a:tblPr/>
              <a:tblGrid>
                <a:gridCol w="2406747"/>
              </a:tblGrid>
              <a:tr h="3561694">
                <a:tc>
                  <a:txBody>
                    <a:bodyPr/>
                    <a:lstStyle/>
                    <a:p>
                      <a:r>
                        <a:rPr lang="en-GB" sz="38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45 - 21 =</a:t>
                      </a:r>
                      <a:endParaRPr lang="en-GB" dirty="0">
                        <a:effectLst/>
                      </a:endParaRPr>
                    </a:p>
                    <a:p>
                      <a:r>
                        <a:rPr lang="en-GB" sz="38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32 - 22 =</a:t>
                      </a:r>
                      <a:endParaRPr lang="en-GB" dirty="0">
                        <a:effectLst/>
                      </a:endParaRPr>
                    </a:p>
                    <a:p>
                      <a:r>
                        <a:rPr lang="en-GB" sz="38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29 - 19 =</a:t>
                      </a:r>
                      <a:endParaRPr lang="en-GB" dirty="0">
                        <a:effectLst/>
                      </a:endParaRPr>
                    </a:p>
                    <a:p>
                      <a:r>
                        <a:rPr lang="en-GB" sz="38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36 - 26 =</a:t>
                      </a:r>
                      <a:endParaRPr lang="en-GB" dirty="0">
                        <a:effectLst/>
                      </a:endParaRPr>
                    </a:p>
                    <a:p>
                      <a:r>
                        <a:rPr lang="en-GB" sz="38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47 - 25 =</a:t>
                      </a:r>
                      <a:r>
                        <a:rPr lang="en-GB" sz="4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24357" y="357442"/>
            <a:ext cx="2461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Amber Challenge </a:t>
            </a:r>
            <a:endParaRPr lang="en-GB" sz="2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191574"/>
              </p:ext>
            </p:extLst>
          </p:nvPr>
        </p:nvGraphicFramePr>
        <p:xfrm>
          <a:off x="9342118" y="2917338"/>
          <a:ext cx="3390315" cy="4091562"/>
        </p:xfrm>
        <a:graphic>
          <a:graphicData uri="http://schemas.openxmlformats.org/drawingml/2006/table">
            <a:tbl>
              <a:tblPr/>
              <a:tblGrid>
                <a:gridCol w="3390315"/>
              </a:tblGrid>
              <a:tr h="4091562">
                <a:tc>
                  <a:txBody>
                    <a:bodyPr/>
                    <a:lstStyle/>
                    <a:p>
                      <a:r>
                        <a:rPr lang="en-GB" sz="38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246 - 121 =</a:t>
                      </a:r>
                      <a:endParaRPr lang="en-GB" dirty="0">
                        <a:effectLst/>
                      </a:endParaRPr>
                    </a:p>
                    <a:p>
                      <a:r>
                        <a:rPr lang="en-GB" sz="38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332 - 222 =</a:t>
                      </a:r>
                      <a:endParaRPr lang="en-GB" dirty="0">
                        <a:effectLst/>
                      </a:endParaRPr>
                    </a:p>
                    <a:p>
                      <a:r>
                        <a:rPr lang="en-GB" sz="38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228 - 117 =</a:t>
                      </a:r>
                      <a:endParaRPr lang="en-GB" dirty="0">
                        <a:effectLst/>
                      </a:endParaRPr>
                    </a:p>
                    <a:p>
                      <a:r>
                        <a:rPr lang="en-GB" sz="38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336 - 126 =</a:t>
                      </a:r>
                      <a:endParaRPr lang="en-GB" dirty="0">
                        <a:effectLst/>
                      </a:endParaRPr>
                    </a:p>
                    <a:p>
                      <a:r>
                        <a:rPr lang="en-GB" sz="38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347 - 225 =</a:t>
                      </a:r>
                      <a:r>
                        <a:rPr lang="en-GB" sz="4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585081" y="2917338"/>
            <a:ext cx="224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Green Challenge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86850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623</Words>
  <Application>Microsoft Office PowerPoint</Application>
  <PresentationFormat>Widescreen</PresentationFormat>
  <Paragraphs>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Aharoni</vt:lpstr>
      <vt:lpstr>Arial</vt:lpstr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MrsGodbold</dc:creator>
  <cp:lastModifiedBy>MrsGodbold</cp:lastModifiedBy>
  <cp:revision>20</cp:revision>
  <dcterms:created xsi:type="dcterms:W3CDTF">2020-03-18T10:58:18Z</dcterms:created>
  <dcterms:modified xsi:type="dcterms:W3CDTF">2020-03-18T14:33:37Z</dcterms:modified>
</cp:coreProperties>
</file>