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61" r:id="rId3"/>
    <p:sldId id="267" r:id="rId4"/>
    <p:sldId id="268" r:id="rId5"/>
    <p:sldId id="270" r:id="rId6"/>
    <p:sldId id="256" r:id="rId7"/>
    <p:sldId id="262" r:id="rId8"/>
    <p:sldId id="258" r:id="rId9"/>
    <p:sldId id="259" r:id="rId10"/>
    <p:sldId id="260" r:id="rId11"/>
    <p:sldId id="263" r:id="rId12"/>
    <p:sldId id="271" r:id="rId13"/>
    <p:sldId id="265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7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9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1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K8iEO5-GI" TargetMode="External"/><Relationship Id="rId2" Type="http://schemas.openxmlformats.org/officeDocument/2006/relationships/hyperlink" Target="https://www.youtube.com/watch?v=TFcwMi8l04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740" y="1275009"/>
            <a:ext cx="84871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Friday March 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2020 OWLS LEARNING</a:t>
            </a:r>
          </a:p>
          <a:p>
            <a:endParaRPr lang="en-GB" sz="2800" dirty="0"/>
          </a:p>
          <a:p>
            <a:r>
              <a:rPr lang="en-GB" sz="2800" dirty="0" smtClean="0"/>
              <a:t>Slide 1 – Ideas for hands on learning for reception.</a:t>
            </a:r>
          </a:p>
          <a:p>
            <a:r>
              <a:rPr lang="en-GB" sz="2800" dirty="0" smtClean="0"/>
              <a:t>Slides 2 to 3 </a:t>
            </a:r>
            <a:r>
              <a:rPr lang="en-GB" sz="2800" dirty="0" smtClean="0">
                <a:solidFill>
                  <a:srgbClr val="FF0000"/>
                </a:solidFill>
              </a:rPr>
              <a:t>phonics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rgbClr val="FF0000"/>
                </a:solidFill>
              </a:rPr>
              <a:t>spelling</a:t>
            </a:r>
          </a:p>
          <a:p>
            <a:r>
              <a:rPr lang="en-GB" sz="2800" dirty="0" smtClean="0"/>
              <a:t>Slides 5 to 8 – </a:t>
            </a:r>
            <a:r>
              <a:rPr lang="en-GB" sz="2800" dirty="0" smtClean="0">
                <a:solidFill>
                  <a:srgbClr val="FF0000"/>
                </a:solidFill>
              </a:rPr>
              <a:t>Maths</a:t>
            </a:r>
            <a:r>
              <a:rPr lang="en-GB" sz="2800" dirty="0" smtClean="0"/>
              <a:t> To solve subtraction word problems</a:t>
            </a:r>
          </a:p>
          <a:p>
            <a:r>
              <a:rPr lang="en-GB" sz="2800" dirty="0" smtClean="0"/>
              <a:t>Slides 9 to 11 – </a:t>
            </a:r>
            <a:r>
              <a:rPr lang="en-GB" sz="2800" dirty="0" smtClean="0">
                <a:solidFill>
                  <a:srgbClr val="FF0000"/>
                </a:solidFill>
              </a:rPr>
              <a:t>English</a:t>
            </a:r>
            <a:r>
              <a:rPr lang="en-GB" sz="2800" dirty="0" smtClean="0"/>
              <a:t> To write a character description</a:t>
            </a:r>
          </a:p>
          <a:p>
            <a:r>
              <a:rPr lang="en-GB" sz="2800" dirty="0" smtClean="0"/>
              <a:t>Slides 12 to 17 – </a:t>
            </a:r>
            <a:r>
              <a:rPr lang="en-GB" sz="2800" dirty="0" smtClean="0">
                <a:solidFill>
                  <a:srgbClr val="FF0000"/>
                </a:solidFill>
              </a:rPr>
              <a:t>Science</a:t>
            </a:r>
            <a:r>
              <a:rPr lang="en-GB" sz="2800" dirty="0" smtClean="0"/>
              <a:t> To understand how ocean animals are suited to their habitat.</a:t>
            </a:r>
          </a:p>
          <a:p>
            <a:r>
              <a:rPr lang="en-GB" sz="2800" dirty="0" smtClean="0"/>
              <a:t>Slide 18 – As a reward for hard work through the week the children have Golden Time on a Friday afternoon were they can chose their own activity.</a:t>
            </a: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1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8" y="422031"/>
            <a:ext cx="99317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English </a:t>
            </a:r>
            <a:r>
              <a:rPr lang="en-GB" sz="4000" dirty="0" smtClean="0">
                <a:solidFill>
                  <a:srgbClr val="FF0000"/>
                </a:solidFill>
                <a:latin typeface="+mj-lt"/>
              </a:rPr>
              <a:t>Learning Objective  </a:t>
            </a:r>
            <a:r>
              <a:rPr lang="en-GB" sz="4000" dirty="0" smtClean="0">
                <a:latin typeface="+mj-lt"/>
              </a:rPr>
              <a:t>To write a </a:t>
            </a:r>
            <a:r>
              <a:rPr lang="en-GB" sz="4000" dirty="0" smtClean="0">
                <a:latin typeface="+mj-lt"/>
              </a:rPr>
              <a:t>character description</a:t>
            </a:r>
            <a:r>
              <a:rPr lang="en-GB" sz="4000" dirty="0" smtClean="0">
                <a:latin typeface="+mj-lt"/>
              </a:rPr>
              <a:t>.</a:t>
            </a:r>
          </a:p>
          <a:p>
            <a:endParaRPr lang="en-GB" sz="40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7618" y="1814732"/>
            <a:ext cx="8159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487" y="2993558"/>
            <a:ext cx="4195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is a Character?</a:t>
            </a:r>
          </a:p>
          <a:p>
            <a:r>
              <a:rPr lang="en-GB" sz="3200" b="1" dirty="0" smtClean="0"/>
              <a:t>Can you name any of your favourite characters? 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29" y="1965316"/>
            <a:ext cx="1130189" cy="132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513" y="226800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450" y="1051868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7" y="296483"/>
            <a:ext cx="3561625" cy="419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90" y="2787352"/>
            <a:ext cx="3621178" cy="3941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7786" y="2171014"/>
            <a:ext cx="22623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Appearance</a:t>
            </a:r>
          </a:p>
          <a:p>
            <a:r>
              <a:rPr lang="en-GB" dirty="0" smtClean="0"/>
              <a:t>Fur</a:t>
            </a:r>
          </a:p>
          <a:p>
            <a:r>
              <a:rPr lang="en-GB" dirty="0" smtClean="0"/>
              <a:t>Horns </a:t>
            </a:r>
          </a:p>
          <a:p>
            <a:r>
              <a:rPr lang="en-GB" dirty="0" smtClean="0"/>
              <a:t>Fangs</a:t>
            </a:r>
          </a:p>
          <a:p>
            <a:r>
              <a:rPr lang="en-GB" dirty="0" smtClean="0"/>
              <a:t>Claws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/>
              <a:t>Characteristics</a:t>
            </a:r>
          </a:p>
          <a:p>
            <a:endParaRPr lang="en-GB" dirty="0" smtClean="0"/>
          </a:p>
          <a:p>
            <a:r>
              <a:rPr lang="en-GB" dirty="0" smtClean="0"/>
              <a:t>Fearsome</a:t>
            </a:r>
          </a:p>
          <a:p>
            <a:r>
              <a:rPr lang="en-GB" dirty="0" smtClean="0"/>
              <a:t>Angry</a:t>
            </a:r>
          </a:p>
          <a:p>
            <a:r>
              <a:rPr lang="en-GB" dirty="0" smtClean="0"/>
              <a:t>Scared</a:t>
            </a:r>
          </a:p>
          <a:p>
            <a:r>
              <a:rPr lang="en-GB" dirty="0" smtClean="0"/>
              <a:t>powerful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41577" y="463639"/>
            <a:ext cx="22623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Appearance</a:t>
            </a:r>
          </a:p>
          <a:p>
            <a:r>
              <a:rPr lang="en-GB" dirty="0" smtClean="0"/>
              <a:t>Brown hair</a:t>
            </a:r>
          </a:p>
          <a:p>
            <a:r>
              <a:rPr lang="en-GB" dirty="0" smtClean="0"/>
              <a:t>Blue dress</a:t>
            </a:r>
          </a:p>
          <a:p>
            <a:r>
              <a:rPr lang="en-GB" dirty="0" smtClean="0"/>
              <a:t>Blue bow</a:t>
            </a:r>
          </a:p>
          <a:p>
            <a:r>
              <a:rPr lang="en-GB" dirty="0" smtClean="0"/>
              <a:t>Large eyes</a:t>
            </a:r>
          </a:p>
          <a:p>
            <a:r>
              <a:rPr lang="en-GB" dirty="0" smtClean="0"/>
              <a:t>Beautiful</a:t>
            </a:r>
            <a:endParaRPr lang="en-GB" dirty="0"/>
          </a:p>
          <a:p>
            <a:endParaRPr lang="en-GB" dirty="0" smtClean="0"/>
          </a:p>
          <a:p>
            <a:r>
              <a:rPr lang="en-GB" sz="2400" b="1" dirty="0" smtClean="0"/>
              <a:t>Characteristics</a:t>
            </a:r>
          </a:p>
          <a:p>
            <a:endParaRPr lang="en-GB" dirty="0" smtClean="0"/>
          </a:p>
          <a:p>
            <a:r>
              <a:rPr lang="en-GB" dirty="0" smtClean="0"/>
              <a:t>Soft</a:t>
            </a:r>
          </a:p>
          <a:p>
            <a:r>
              <a:rPr lang="en-GB" dirty="0" smtClean="0"/>
              <a:t>Kind</a:t>
            </a:r>
          </a:p>
          <a:p>
            <a:r>
              <a:rPr lang="en-GB" dirty="0" smtClean="0"/>
              <a:t>Happy</a:t>
            </a:r>
          </a:p>
          <a:p>
            <a:r>
              <a:rPr lang="en-GB" dirty="0" smtClean="0"/>
              <a:t>Friendly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2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309093"/>
            <a:ext cx="94917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/>
          </a:p>
          <a:p>
            <a:endParaRPr lang="en-GB" sz="3200" b="1" dirty="0"/>
          </a:p>
          <a:p>
            <a:r>
              <a:rPr lang="en-GB" sz="3200" b="1" dirty="0" smtClean="0"/>
              <a:t>Reception</a:t>
            </a:r>
            <a:r>
              <a:rPr lang="en-GB" sz="2800" dirty="0" smtClean="0"/>
              <a:t> – Draw your favourite character from a story. </a:t>
            </a:r>
            <a:r>
              <a:rPr lang="en-GB" sz="2800" dirty="0"/>
              <a:t>H</a:t>
            </a:r>
            <a:r>
              <a:rPr lang="en-GB" sz="2800" dirty="0" smtClean="0"/>
              <a:t>ave a go at writing words, (using your phonic knowledge to sound them out), or sentences to describe them. 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b="1" dirty="0" smtClean="0"/>
              <a:t>YEAR1/2</a:t>
            </a:r>
            <a:r>
              <a:rPr lang="en-GB" sz="2800" dirty="0" smtClean="0"/>
              <a:t> Decide on your favourite character from a book. Draw a picture and write words to remind you of their appearance and characteristics. Now write a description of them. Read your description to your family, can they guess which character you are describing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138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47" y="0"/>
            <a:ext cx="958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SCIENCE – </a:t>
            </a:r>
            <a:r>
              <a:rPr lang="en-GB" sz="2400" b="1" dirty="0" smtClean="0">
                <a:solidFill>
                  <a:srgbClr val="FF0000"/>
                </a:solidFill>
              </a:rPr>
              <a:t>Learning Objective </a:t>
            </a:r>
            <a:r>
              <a:rPr lang="en-GB" sz="2400" b="1" dirty="0" smtClean="0"/>
              <a:t>To understand how ocean animals are suited to their habitat.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830997"/>
            <a:ext cx="7163566" cy="3563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7" y="3556221"/>
            <a:ext cx="6078185" cy="31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2" y="98133"/>
            <a:ext cx="11622111" cy="66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62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24" y="0"/>
            <a:ext cx="6385776" cy="66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115908"/>
            <a:ext cx="11963777" cy="63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6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15910"/>
            <a:ext cx="12088969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8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95173" cy="374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7" y="3752855"/>
            <a:ext cx="6890197" cy="310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730" y="115910"/>
            <a:ext cx="4622539" cy="308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1730" y="3332651"/>
            <a:ext cx="44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How are octopuses suited to their habitat?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21730" y="4163648"/>
            <a:ext cx="4172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does it breathe under water?</a:t>
            </a:r>
          </a:p>
          <a:p>
            <a:r>
              <a:rPr lang="en-GB" sz="2000" dirty="0" smtClean="0"/>
              <a:t>How is it able to move in the water?</a:t>
            </a:r>
          </a:p>
          <a:p>
            <a:r>
              <a:rPr lang="en-GB" sz="2000" dirty="0" smtClean="0"/>
              <a:t>What is its skin like?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8472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" y="356047"/>
            <a:ext cx="3430257" cy="2013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8836" y="2332212"/>
            <a:ext cx="5228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Its Friday!!! Time for some golden time. Thank you for all of your hard work. Have a </a:t>
            </a:r>
            <a:r>
              <a:rPr lang="en-GB" sz="3200" smtClean="0"/>
              <a:t>nice weekend. Mrs </a:t>
            </a:r>
            <a:r>
              <a:rPr lang="en-GB" sz="3200" dirty="0" err="1" smtClean="0"/>
              <a:t>Chisman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64" y="515155"/>
            <a:ext cx="27051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86" y="3732166"/>
            <a:ext cx="2495550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632" y="1043188"/>
            <a:ext cx="3426047" cy="375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780" y="4515923"/>
            <a:ext cx="3766316" cy="21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843" y="534572"/>
            <a:ext cx="5922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Reception – Here are some great fun ways </a:t>
            </a:r>
            <a:r>
              <a:rPr lang="en-GB" sz="2400" dirty="0" smtClean="0"/>
              <a:t>for your child to continue their learning at home.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68" y="2262180"/>
            <a:ext cx="2222047" cy="3110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518" y="5600800"/>
            <a:ext cx="238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a mirror to show doubles!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55" y="1925674"/>
            <a:ext cx="2886545" cy="3853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8507" y="6001555"/>
            <a:ext cx="247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your children to pair a pile of socks.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42" y="99349"/>
            <a:ext cx="2823761" cy="3086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436" y="3353942"/>
            <a:ext cx="4295710" cy="32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166" y="295422"/>
            <a:ext cx="42343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Reception phonics </a:t>
            </a:r>
            <a:r>
              <a:rPr lang="en-GB" sz="2400" dirty="0" smtClean="0"/>
              <a:t>‘</a:t>
            </a:r>
            <a:r>
              <a:rPr lang="en-GB" sz="2400" dirty="0" smtClean="0"/>
              <a:t>oi</a:t>
            </a:r>
            <a:r>
              <a:rPr lang="en-GB" sz="2400" dirty="0" smtClean="0"/>
              <a:t>’ </a:t>
            </a:r>
            <a:r>
              <a:rPr lang="en-GB" sz="2400" dirty="0" smtClean="0"/>
              <a:t>sound.</a:t>
            </a:r>
          </a:p>
          <a:p>
            <a:r>
              <a:rPr lang="en-GB" sz="2400" dirty="0" smtClean="0"/>
              <a:t>Can you think of words that have the </a:t>
            </a:r>
            <a:r>
              <a:rPr lang="en-GB" sz="2400" dirty="0" smtClean="0"/>
              <a:t>oi</a:t>
            </a:r>
            <a:r>
              <a:rPr lang="en-GB" sz="2400" dirty="0" smtClean="0"/>
              <a:t> </a:t>
            </a:r>
            <a:r>
              <a:rPr lang="en-GB" sz="2400" dirty="0" smtClean="0"/>
              <a:t>sound in . Have a go at spelling some and try writing them in a sentence. </a:t>
            </a:r>
          </a:p>
          <a:p>
            <a:r>
              <a:rPr lang="en-GB" sz="2400" dirty="0" smtClean="0"/>
              <a:t>‘I like the park’ 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Year </a:t>
            </a:r>
            <a:r>
              <a:rPr lang="en-GB" sz="2400" dirty="0" smtClean="0"/>
              <a:t>1/ 2  phonics </a:t>
            </a:r>
            <a:r>
              <a:rPr lang="en-GB" sz="2400" dirty="0"/>
              <a:t> </a:t>
            </a:r>
            <a:r>
              <a:rPr lang="en-GB" sz="2400" dirty="0" err="1" smtClean="0"/>
              <a:t>eu</a:t>
            </a:r>
            <a:r>
              <a:rPr lang="en-GB" sz="2400" dirty="0" smtClean="0"/>
              <a:t>/e-u/ </a:t>
            </a:r>
            <a:r>
              <a:rPr lang="en-GB" sz="2400" dirty="0" err="1" smtClean="0"/>
              <a:t>ew</a:t>
            </a:r>
            <a:r>
              <a:rPr lang="en-GB" sz="2400" dirty="0" smtClean="0"/>
              <a:t> </a:t>
            </a:r>
            <a:r>
              <a:rPr lang="en-GB" sz="2400" dirty="0" smtClean="0"/>
              <a:t>sound</a:t>
            </a:r>
            <a:r>
              <a:rPr lang="en-GB" sz="2400" dirty="0" smtClean="0"/>
              <a:t>.</a:t>
            </a:r>
          </a:p>
          <a:p>
            <a:r>
              <a:rPr lang="en-GB" dirty="0" smtClean="0"/>
              <a:t>You can now log onto phonicsplay.co.uk  for free using </a:t>
            </a:r>
          </a:p>
          <a:p>
            <a:r>
              <a:rPr lang="en-GB" dirty="0" smtClean="0"/>
              <a:t>Username </a:t>
            </a:r>
            <a:r>
              <a:rPr lang="en-GB" b="1" dirty="0" smtClean="0"/>
              <a:t>march20</a:t>
            </a:r>
          </a:p>
          <a:p>
            <a:r>
              <a:rPr lang="en-GB" dirty="0" smtClean="0"/>
              <a:t>Password   </a:t>
            </a:r>
            <a:r>
              <a:rPr lang="en-GB" b="1" dirty="0" smtClean="0"/>
              <a:t>home</a:t>
            </a:r>
            <a:endParaRPr lang="en-GB" b="1" dirty="0"/>
          </a:p>
          <a:p>
            <a:r>
              <a:rPr lang="en-GB" dirty="0" smtClean="0"/>
              <a:t>There are lots of games and resources to support phonics at home.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53" y="119756"/>
            <a:ext cx="3626948" cy="181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37" y="106877"/>
            <a:ext cx="2954141" cy="166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542" y="1955317"/>
            <a:ext cx="2312020" cy="2132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855" y="1955317"/>
            <a:ext cx="2571291" cy="1509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542" y="4125671"/>
            <a:ext cx="5145896" cy="25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1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2028" cy="5628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8992" y="270458"/>
            <a:ext cx="346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For spelling you can pick 5 to learn each week</a:t>
            </a: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386" y="1249251"/>
            <a:ext cx="4917135" cy="340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7938" y="4778062"/>
            <a:ext cx="2395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Some ideas of fun ways to teach spelling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8115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1588" cy="7631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3527" y="553792"/>
            <a:ext cx="3928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have a go at writing some sentences adding </a:t>
            </a:r>
            <a:r>
              <a:rPr lang="en-GB" sz="2800" dirty="0" err="1" smtClean="0"/>
              <a:t>es</a:t>
            </a:r>
            <a:r>
              <a:rPr lang="en-GB" sz="2800" dirty="0" smtClean="0"/>
              <a:t> or s to these words?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086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69" y="427777"/>
            <a:ext cx="113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MATHS </a:t>
            </a: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Learning objective </a:t>
            </a:r>
            <a:r>
              <a:rPr lang="en-GB" sz="2800" dirty="0" smtClean="0">
                <a:latin typeface="+mj-lt"/>
              </a:rPr>
              <a:t>-  </a:t>
            </a:r>
            <a:r>
              <a:rPr lang="en-GB" sz="2800" dirty="0" smtClean="0">
                <a:latin typeface="+mj-lt"/>
              </a:rPr>
              <a:t>To solve subtraction word problems </a:t>
            </a:r>
            <a:endParaRPr lang="en-GB" sz="28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37" y="950997"/>
            <a:ext cx="706198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WARM UP 5 times tables for year 2. Look at the link below for a song to help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Reception Counting forward and backward to 20. Sing counting songs like 1,2,3,4,5 once I caught a fish alive.</a:t>
            </a:r>
          </a:p>
          <a:p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Number bonds to 10 for year 1</a:t>
            </a:r>
            <a:endParaRPr lang="en-GB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 </a:t>
            </a: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www.youtube.com/watch?v=TFcwMi8l040</a:t>
            </a:r>
            <a:r>
              <a:rPr lang="en-GB" sz="2800" dirty="0" smtClean="0"/>
              <a:t> A song for learning 5 times tables</a:t>
            </a:r>
          </a:p>
          <a:p>
            <a:r>
              <a:rPr lang="en-GB" sz="2800" dirty="0" smtClean="0">
                <a:latin typeface="+mj-lt"/>
              </a:rPr>
              <a:t>    </a:t>
            </a:r>
            <a:r>
              <a:rPr lang="en-GB" sz="3200" dirty="0">
                <a:hlinkClick r:id="rId3"/>
              </a:rPr>
              <a:t>https://</a:t>
            </a:r>
            <a:r>
              <a:rPr lang="en-GB" sz="3200" dirty="0" smtClean="0">
                <a:hlinkClick r:id="rId3"/>
              </a:rPr>
              <a:t>www.youtube.com/watch?v=GyK8iEO5-GI</a:t>
            </a:r>
            <a:r>
              <a:rPr lang="en-GB" sz="3200" dirty="0" smtClean="0"/>
              <a:t> A great song for recapping number bonds to 10. 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887" y="45831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305" y="338213"/>
            <a:ext cx="746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YEAR 1 and 2 - Now is your chance to show off all of the skills you have learnt to solve subtraction problems. Remember you can count backwards/count on by drawing a number line/you can partition into hundreds/tens/units drawing the dienes (chips and peas). You can have a go at the place value grid form yesterday. 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37" y="569045"/>
            <a:ext cx="2433077" cy="17877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148" y="2877369"/>
            <a:ext cx="1970466" cy="14505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9498" y="289635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Read the question carefully so that you understand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it.</a:t>
            </a:r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eahe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Underline any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important 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words or numbers</a:t>
            </a:r>
            <a:br>
              <a:rPr lang="en-GB" sz="2000" b="1" dirty="0">
                <a:solidFill>
                  <a:srgbClr val="FF0000"/>
                </a:solidFill>
                <a:latin typeface="+mj-lt"/>
              </a:rPr>
            </a:br>
            <a:r>
              <a:rPr lang="en-GB" sz="2000" b="1" dirty="0">
                <a:solidFill>
                  <a:srgbClr val="FF0000"/>
                </a:solidFill>
                <a:latin typeface="+mj-lt"/>
              </a:rPr>
              <a:t>Choose the operation (+ - x or ÷)</a:t>
            </a:r>
            <a:br>
              <a:rPr lang="en-GB" sz="2000" b="1" dirty="0">
                <a:solidFill>
                  <a:srgbClr val="FF0000"/>
                </a:solidFill>
                <a:latin typeface="+mj-lt"/>
              </a:rPr>
            </a:br>
            <a:r>
              <a:rPr lang="en-GB" sz="2000" b="1" dirty="0">
                <a:solidFill>
                  <a:srgbClr val="FF0000"/>
                </a:solidFill>
                <a:latin typeface="+mj-lt"/>
              </a:rPr>
              <a:t>Solve the calculation using a mental or written </a:t>
            </a:r>
            <a:br>
              <a:rPr lang="en-GB" sz="2000" b="1" dirty="0">
                <a:solidFill>
                  <a:srgbClr val="FF0000"/>
                </a:solidFill>
                <a:latin typeface="+mj-lt"/>
              </a:rPr>
            </a:br>
            <a:r>
              <a:rPr lang="en-GB" sz="20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method 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that you have been taught</a:t>
            </a:r>
            <a:br>
              <a:rPr lang="en-GB" sz="2000" b="1" dirty="0">
                <a:solidFill>
                  <a:srgbClr val="FF0000"/>
                </a:solidFill>
                <a:latin typeface="+mj-lt"/>
              </a:rPr>
            </a:br>
            <a:r>
              <a:rPr lang="en-GB" sz="2000" b="1" dirty="0">
                <a:solidFill>
                  <a:srgbClr val="FF0000"/>
                </a:solidFill>
                <a:latin typeface="+mj-lt"/>
              </a:rPr>
              <a:t>Answer the question in its context</a:t>
            </a:r>
            <a:br>
              <a:rPr lang="en-GB" sz="2000" b="1" dirty="0">
                <a:solidFill>
                  <a:srgbClr val="FF0000"/>
                </a:solidFill>
                <a:latin typeface="+mj-lt"/>
              </a:rPr>
            </a:br>
            <a:r>
              <a:rPr lang="en-GB" sz="2000" b="1" dirty="0">
                <a:solidFill>
                  <a:srgbClr val="FF0000"/>
                </a:solidFill>
                <a:latin typeface="+mj-lt"/>
              </a:rPr>
              <a:t>Check your working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out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0524" y="569045"/>
            <a:ext cx="108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Value </a:t>
            </a:r>
          </a:p>
          <a:p>
            <a:r>
              <a:rPr lang="en-GB" dirty="0" smtClean="0"/>
              <a:t>Grid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98" y="4795366"/>
            <a:ext cx="1738650" cy="17386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41724" y="4848478"/>
            <a:ext cx="239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Dienes that you can draw (chips and peas)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54614" y="3041159"/>
            <a:ext cx="137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line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468192" y="5448642"/>
            <a:ext cx="3503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Reception – Can you have a go at one of the maths activities at the beginning of this </a:t>
            </a:r>
            <a:r>
              <a:rPr lang="en-GB" sz="2000" b="1" dirty="0" err="1" smtClean="0"/>
              <a:t>powerpoint</a:t>
            </a:r>
            <a:r>
              <a:rPr lang="en-GB" sz="2000" b="1" dirty="0" smtClean="0"/>
              <a:t>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4207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6746" y="0"/>
            <a:ext cx="306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0" y="1265615"/>
            <a:ext cx="5911439" cy="5481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7461" y="896283"/>
            <a:ext cx="377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          Red Challenge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79" y="523220"/>
            <a:ext cx="5722222" cy="5048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5961" y="5731099"/>
            <a:ext cx="311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</a:rPr>
              <a:t>Amber Challenge 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9268" y="126609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5588" y="4009292"/>
            <a:ext cx="436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69" y="1138773"/>
            <a:ext cx="5637886" cy="5480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5042" y="126609"/>
            <a:ext cx="423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Extension – These word problems involve 2 steps.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" y="1138773"/>
            <a:ext cx="6048073" cy="5097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944" y="126609"/>
            <a:ext cx="40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</a:rPr>
              <a:t>Green Challenge 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649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MrsGodbold</dc:creator>
  <cp:lastModifiedBy>MrsGodbold</cp:lastModifiedBy>
  <cp:revision>36</cp:revision>
  <dcterms:created xsi:type="dcterms:W3CDTF">2020-03-18T10:58:18Z</dcterms:created>
  <dcterms:modified xsi:type="dcterms:W3CDTF">2020-03-19T11:27:05Z</dcterms:modified>
</cp:coreProperties>
</file>