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9860-0FD8-416D-8CAE-106AC8003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D081C-362D-4630-9087-3065B8D0D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3105-8ED2-41FF-A19C-E501B049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973D2-BBE6-46AF-962D-E639DD19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FEA68-7AA4-437F-9462-A4D39810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1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F1A5-D42D-4C16-9930-18941567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0592D-E4B7-49D0-8CAD-2934A0CCF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5CEE-47EE-4A4F-88DC-C45D13A3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3BAC0-8E59-4F72-89A4-AE575310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7B3-1457-4386-A55C-8903314C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2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5C18F-EEE9-40DF-9D96-2BA17B42D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5AF09-84A0-4D4D-99BE-D03D5ECBF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8226-9296-40A3-8B12-ECC6ACBA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29983-7AD3-4B95-AD42-71090660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C989-B8CC-4E3B-B506-057458E9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2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0223-CB02-47FD-9BF0-F654BC835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4F97-8094-484D-99E8-F4790429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BD9-2811-4D85-AB76-8A6BF915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37BD0-4DBA-4BCF-9E6F-23821837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32B8A-F9FD-42B7-B8A8-81BB9632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7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1D7A-809A-41EF-AEAB-E93D9842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FE4BE-40D8-4ED0-953B-47B40A95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BACF7-3C7A-433F-9EA4-7EB74DCC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C11AB-3AB6-48C1-9E1A-B824D34CC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B6E3-D4B7-4725-BFF5-3778200C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8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335F6-70B9-4A86-93A6-C4AC483A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E473-0D40-4B5A-B08A-E07D5B66C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4F1D-9221-478C-9435-00C662596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B3418-8BDC-4BF9-ACEB-6E52985C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B4272-5201-460B-AA48-9CE53CB0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73147-CAB5-49C6-B7C1-78380021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5086-C940-439F-87ED-6B099315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4B6AA-75FF-4520-885E-4A3F942EA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05536-8D69-4B6A-8921-DD1DE7F27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722D3-5A0D-43D8-ABBD-450F3A6E6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065A1-B995-423B-AC98-E71AF459E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DBBB4-0FF2-432A-AEFB-C775BF3D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74A92-9B1B-4732-9874-10209843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28DA6-CC27-4634-84B3-8DAE4A86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1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8510-3507-4474-9453-553935CB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CF004-66F7-46D1-8AE5-B25B7B9B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C4E13-45B5-42A5-8104-2AAA001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7AC89-C6E0-4A69-B4B1-3C696409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3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AF8CB-AA4B-4630-ABFC-81B08C8A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5B6C0-3F2C-497E-9D4F-6EDD0CB9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CABEA-FBE2-4101-9DBF-0BD439A9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9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9C57-B0AA-4047-9DF5-96B87227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A82A-257D-4827-8D2B-E81016FD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55483-268A-47FF-83CC-35304B9B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3EB0D-976C-4343-960F-F921483F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6227C-74E5-41E4-8332-BFEAABC5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49D8C-81AC-4048-9B3D-CF40ED0D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8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972E-199A-4073-9D34-5B3300E4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05914-5222-43AB-A98F-C441A0783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1B417-2F1E-49A8-A390-BC45FA72E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E922F-EDEF-424E-B317-C1AA2290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F0171-5E23-4111-BD57-43C0024D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85346-450C-445D-B3F3-15090BFE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2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3145E-781A-413D-BB76-5F8999EE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0171E-AEE1-472B-8264-0E17DC772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DE7B-8A6B-497B-A29C-D8AE948B1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E67E-DEF3-4CB1-9C32-8968587D99C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CCCE-F26F-4A8D-90F2-1232371EF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A509-972E-410B-B853-F9F2D17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7DF2-7767-46CD-9BDE-0A5955C6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7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0074-8CA1-43BB-9E2A-374688A2E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07391-3139-43CD-A529-FC784CB94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Examine a characters feelings</a:t>
            </a:r>
          </a:p>
        </p:txBody>
      </p:sp>
    </p:spTree>
    <p:extLst>
      <p:ext uri="{BB962C8B-B14F-4D97-AF65-F5344CB8AC3E}">
        <p14:creationId xmlns:p14="http://schemas.microsoft.com/office/powerpoint/2010/main" val="220248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CC20-E1BC-486D-8698-D77BEF1C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the text.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C6DF16-35C7-46D6-9E48-11EB018B7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92" y="1841900"/>
            <a:ext cx="8027944" cy="4051263"/>
          </a:xfrm>
        </p:spPr>
      </p:pic>
    </p:spTree>
    <p:extLst>
      <p:ext uri="{BB962C8B-B14F-4D97-AF65-F5344CB8AC3E}">
        <p14:creationId xmlns:p14="http://schemas.microsoft.com/office/powerpoint/2010/main" val="414041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9617-1B34-4A20-BC49-4DBAD3FA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around the picture.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E5FF74-1279-4A83-B0FE-DD21F927C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7"/>
            <a:ext cx="9150927" cy="4710485"/>
          </a:xfrm>
        </p:spPr>
      </p:pic>
    </p:spTree>
    <p:extLst>
      <p:ext uri="{BB962C8B-B14F-4D97-AF65-F5344CB8AC3E}">
        <p14:creationId xmlns:p14="http://schemas.microsoft.com/office/powerpoint/2010/main" val="26166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88FD-6EE0-44B4-9360-07D92D6B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1B5AB-FC98-4BA6-86FA-461C410F4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Imagine you are Leaf.</a:t>
            </a:r>
          </a:p>
          <a:p>
            <a:r>
              <a:rPr lang="en-GB" dirty="0"/>
              <a:t>What if he was able to overhear the animals’ discussion?  </a:t>
            </a:r>
          </a:p>
          <a:p>
            <a:r>
              <a:rPr lang="en-GB" dirty="0"/>
              <a:t>How might he feel?  </a:t>
            </a:r>
          </a:p>
          <a:p>
            <a:r>
              <a:rPr lang="en-GB" dirty="0"/>
              <a:t>What would he be thinking?  </a:t>
            </a:r>
          </a:p>
          <a:p>
            <a:r>
              <a:rPr lang="en-GB" dirty="0"/>
              <a:t> How does it feel to be on the outside looking in; to be talked about but not involved? </a:t>
            </a:r>
          </a:p>
          <a:p>
            <a:r>
              <a:rPr lang="en-GB" dirty="0"/>
              <a:t>What would you say to the animals if you had the opportunity?</a:t>
            </a:r>
          </a:p>
          <a:p>
            <a:r>
              <a:rPr lang="en-GB" dirty="0"/>
              <a:t>Can you write a note to the animals to let them know how they have made you feel?</a:t>
            </a:r>
          </a:p>
        </p:txBody>
      </p:sp>
    </p:spTree>
    <p:extLst>
      <p:ext uri="{BB962C8B-B14F-4D97-AF65-F5344CB8AC3E}">
        <p14:creationId xmlns:p14="http://schemas.microsoft.com/office/powerpoint/2010/main" val="383452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97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English</vt:lpstr>
      <vt:lpstr>Read the text.</vt:lpstr>
      <vt:lpstr>Look around the picture.</vt:lpstr>
      <vt:lpstr>Role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Carolyn Beaumont</dc:creator>
  <cp:lastModifiedBy>Carolyn Beaumont</cp:lastModifiedBy>
  <cp:revision>3</cp:revision>
  <dcterms:created xsi:type="dcterms:W3CDTF">2020-03-22T21:14:38Z</dcterms:created>
  <dcterms:modified xsi:type="dcterms:W3CDTF">2020-03-22T21:29:29Z</dcterms:modified>
</cp:coreProperties>
</file>