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00180-EB70-49A1-B275-D4AB29AAE5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DBD9F1-0E88-4BDB-B795-43EBDE22C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F2ECE-277A-4AC2-8D25-43F2964C1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4D83-6E24-439C-AD93-BEDD3A68B796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68AE5-36A4-425F-B682-3D46881A7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5CBFC-137A-4DF9-BFB0-8254A77B9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4F757-11D8-4234-A007-05F8FAAA1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646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89572-F903-4D31-9AB7-301DD9987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A29DB8-DE32-458D-B9FA-A27E15A87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33347-CC3D-4EF6-85D7-66F65255C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4D83-6E24-439C-AD93-BEDD3A68B796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49562-94A0-4AE3-8AAF-78B157EFE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5A9CB-4F90-45CC-AA0F-46458DE15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4F757-11D8-4234-A007-05F8FAAA1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958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DB3A7A-594B-401E-A897-FDB7763CF9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C6F01-DE90-4BC7-B310-A188D501B5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BBAA6-85DE-434E-9CD6-BC7C70CD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4D83-6E24-439C-AD93-BEDD3A68B796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E1248-1EA6-46BD-B31B-1CB7AF6A1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3E5CC-317C-423A-AFAE-FA6327322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4F757-11D8-4234-A007-05F8FAAA1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712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FAC11-2C29-406D-B463-AA5AE82D7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371C3-7007-4E0B-8DBB-2A7D09B62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2EC4F-6C96-4721-B928-8E12C9416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4D83-6E24-439C-AD93-BEDD3A68B796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6CAE8-DF6D-431D-86F4-E181D5D5A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11453-235B-4C55-9C6D-A4CB0B38F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4F757-11D8-4234-A007-05F8FAAA1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14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5E83F-4327-4ACC-B1AD-5354948ED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185071-80BF-447A-A1A8-BE661547A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8CDD3-4D1E-46A3-93D5-D6783ACAC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4D83-6E24-439C-AD93-BEDD3A68B796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EFDC1-CC0B-492C-8CB5-A44F074B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7ABE0-CB7C-4961-B611-1BC436C90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4F757-11D8-4234-A007-05F8FAAA1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291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A05B6-4EED-4E0F-89DC-9B1A5476C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1EDE4-75E4-419E-BB57-25612275A4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953D07-47B5-4B43-BF79-909FE52C0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CED23A-0FD1-4A88-A513-052EA2CD2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4D83-6E24-439C-AD93-BEDD3A68B796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3DCB0D-8161-4CD9-A690-223C29EBE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0CC3C-92B5-44B8-9F60-710647BD9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4F757-11D8-4234-A007-05F8FAAA1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845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42186-AC55-4416-ABC5-37502CCFE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16504-500C-464C-9D95-483779FC6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812D19-385F-4443-ADDF-4E41C1B8F1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C791A7-5E31-4379-9C61-DF4EBE5F5C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F8781-49E1-4188-A411-3D2E65F30F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6FFBEB-B779-4B00-ADFA-C248A450F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4D83-6E24-439C-AD93-BEDD3A68B796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91C15D-9857-4C67-9553-7BE821A7C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FF43BD-D9FA-4CBB-8DE3-C56983599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4F757-11D8-4234-A007-05F8FAAA1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92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9E8B4-4E57-4A40-B71C-7723ADE8A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9686D5-9C1F-4BC1-878A-236076970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4D83-6E24-439C-AD93-BEDD3A68B796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92942-3CFE-480A-9715-53904BC1D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3A5FB6-99C0-49E6-930F-EF908BB99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4F757-11D8-4234-A007-05F8FAAA1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87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9A1FAA-B70C-4A55-A2E8-C03A8E4E4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4D83-6E24-439C-AD93-BEDD3A68B796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32994B-DB31-4EAE-858D-B0C349FB2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BF692-901B-4294-B2E3-05D5D7B65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4F757-11D8-4234-A007-05F8FAAA1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975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E2CC3-224B-4304-8749-35BFD3497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A8F28-08D7-4FB3-8316-4472573EC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5B1476-22E5-406B-BE56-CA216A12F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EAAF11-8223-41D0-99E7-975072E2D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4D83-6E24-439C-AD93-BEDD3A68B796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5524A2-FDF5-4181-98AC-BF2902DB6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694498-3224-4EF7-825B-DB5678E8F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4F757-11D8-4234-A007-05F8FAAA1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99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703A0-D998-4EC6-9F69-94A21DFB8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A04C37-E8C6-45DF-ADB0-D0CAAA1C5E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3A06A5-1CD2-4840-9EF8-01FFA613C6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DCFF46-5A3D-415D-9F17-3AA4B3DCC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4D83-6E24-439C-AD93-BEDD3A68B796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FA4D3-3491-4206-A79D-77B57324D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E6D0B9-8E48-4226-9C2E-BCDD0FFE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4F757-11D8-4234-A007-05F8FAAA1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678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2B4ADB-E09A-4597-B9ED-2B21BD728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DF0446-7DBF-4D60-BF88-AC2436C23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31AD7-C0A3-4F15-B02C-CA48534F2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C4D83-6E24-439C-AD93-BEDD3A68B796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93BBE-98FB-4EC7-8544-2B67CBA333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5F18B-F233-4049-8263-994E79589C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4F757-11D8-4234-A007-05F8FAAA17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57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tm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41D72-4188-400F-BA42-923819BC7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37747"/>
            <a:ext cx="7455108" cy="811368"/>
          </a:xfrm>
        </p:spPr>
        <p:txBody>
          <a:bodyPr>
            <a:normAutofit fontScale="90000"/>
          </a:bodyPr>
          <a:lstStyle/>
          <a:p>
            <a:r>
              <a:rPr lang="en-GB" dirty="0"/>
              <a:t>Maths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C39C6A-E109-4BDB-A813-D776E3A1B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10333220" cy="2979677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0D0FE2-5D98-4175-B2C9-6556504BFC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0699" y="1766123"/>
            <a:ext cx="7137583" cy="455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998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B6843-701D-4174-BFD9-C1D1F1663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45249" cy="2782809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r>
              <a:rPr lang="en-GB" dirty="0"/>
              <a:t>This is the type of language we will use when talking about volume and capacity (Not all today though).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F96F060-C335-428B-82BF-D358720215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999" y="339117"/>
            <a:ext cx="5843876" cy="1138596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6479437-DB76-4D47-B364-F8971B4DE3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724" y="3429000"/>
            <a:ext cx="9673223" cy="3089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506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B75B9-FB49-4F15-9078-51262DCD5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Provide a range of different containers for children to explore practically using water or sand.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B20BE-BAE1-4549-AF43-17E33B75B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lesson is a discussion and play lesson.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499903-BBA5-4F20-B8C9-D6957AB56A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379" y="2849830"/>
            <a:ext cx="15241" cy="11583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0BC0D7C-0EB7-4B50-9EB3-AF7E165267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70" y="2369727"/>
            <a:ext cx="4502965" cy="190246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9C6F236-5E4A-4AF8-8FFB-0739870139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427" y="3091128"/>
            <a:ext cx="5131781" cy="2575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120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19399-47F4-4BCA-8065-697424C0C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Use the words ‘more’ or ‘less’ to compare the containers.</a:t>
            </a:r>
            <a:br>
              <a:rPr lang="en-GB" dirty="0"/>
            </a:br>
            <a:endParaRPr lang="en-GB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808F337-2181-4903-B8AC-88D3ABB8A9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172" y="1980011"/>
            <a:ext cx="10357221" cy="3206586"/>
          </a:xfrm>
        </p:spPr>
      </p:pic>
    </p:spTree>
    <p:extLst>
      <p:ext uri="{BB962C8B-B14F-4D97-AF65-F5344CB8AC3E}">
        <p14:creationId xmlns:p14="http://schemas.microsoft.com/office/powerpoint/2010/main" val="2870339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6AA6D-AC40-4C17-BCDF-B591B9A7C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Put these in order from empty to full.</a:t>
            </a:r>
            <a:br>
              <a:rPr lang="en-GB" dirty="0"/>
            </a:br>
            <a:endParaRPr lang="en-GB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5B78ED02-9FCB-44BC-8E92-E96BAFAD29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4020" y="1690688"/>
            <a:ext cx="12086171" cy="4489756"/>
          </a:xfrm>
        </p:spPr>
      </p:pic>
    </p:spTree>
    <p:extLst>
      <p:ext uri="{BB962C8B-B14F-4D97-AF65-F5344CB8AC3E}">
        <p14:creationId xmlns:p14="http://schemas.microsoft.com/office/powerpoint/2010/main" val="1171390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82C71-CDC4-4A2D-AEA0-3E4BFFF69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That’s it for our introduction.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68175-00B0-4577-8A02-AC570946C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Tomorrow we will look at reasoning skills.</a:t>
            </a:r>
          </a:p>
          <a:p>
            <a:endParaRPr lang="en-GB" sz="3600" dirty="0"/>
          </a:p>
          <a:p>
            <a:r>
              <a:rPr lang="en-GB" sz="3600" dirty="0"/>
              <a:t>Now feel free to fill a container with a drink (how full is up to you).</a:t>
            </a:r>
          </a:p>
        </p:txBody>
      </p:sp>
    </p:spTree>
    <p:extLst>
      <p:ext uri="{BB962C8B-B14F-4D97-AF65-F5344CB8AC3E}">
        <p14:creationId xmlns:p14="http://schemas.microsoft.com/office/powerpoint/2010/main" val="1963335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107</Words>
  <Application>Microsoft Office PowerPoint</Application>
  <PresentationFormat>Widescreen</PresentationFormat>
  <Paragraphs>10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Maths</vt:lpstr>
      <vt:lpstr>  This is the type of language we will use when talking about volume and capacity (Not all today though).</vt:lpstr>
      <vt:lpstr>Provide a range of different containers for children to explore practically using water or sand.</vt:lpstr>
      <vt:lpstr>Use the words ‘more’ or ‘less’ to compare the containers. </vt:lpstr>
      <vt:lpstr>Put these in order from empty to full. </vt:lpstr>
      <vt:lpstr>That’s it for our introduction.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</dc:title>
  <dc:creator>Carolyn Beaumont</dc:creator>
  <cp:lastModifiedBy>Carolyn Beaumont</cp:lastModifiedBy>
  <cp:revision>4</cp:revision>
  <dcterms:created xsi:type="dcterms:W3CDTF">2020-03-22T19:11:31Z</dcterms:created>
  <dcterms:modified xsi:type="dcterms:W3CDTF">2020-03-22T19:42:16Z</dcterms:modified>
</cp:coreProperties>
</file>