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0" r:id="rId5"/>
    <p:sldId id="261" r:id="rId6"/>
    <p:sldId id="269" r:id="rId7"/>
    <p:sldId id="274" r:id="rId8"/>
    <p:sldId id="262" r:id="rId9"/>
    <p:sldId id="263" r:id="rId10"/>
    <p:sldId id="256" r:id="rId11"/>
    <p:sldId id="258" r:id="rId12"/>
    <p:sldId id="273" r:id="rId13"/>
    <p:sldId id="272" r:id="rId14"/>
    <p:sldId id="259" r:id="rId15"/>
    <p:sldId id="264" r:id="rId16"/>
    <p:sldId id="276" r:id="rId17"/>
    <p:sldId id="265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D4"/>
    <a:srgbClr val="B8BA4E"/>
    <a:srgbClr val="66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>
      <p:cViewPr>
        <p:scale>
          <a:sx n="76" d="100"/>
          <a:sy n="76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20444-9511-4064-AEBB-B210555DAA89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CBC6-6E36-4BDB-819F-EF19C619A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4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F47A-9671-4923-BB02-33FFCFF9A0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46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ECBC6-6E36-4BDB-819F-EF19C619A0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1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4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7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47D4-4257-4E4C-ACE5-F1E02F63638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F14B-0F0D-4C1E-B14B-62105B08A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91868"/>
            <a:ext cx="12192000" cy="27977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572094"/>
            <a:ext cx="8777288" cy="54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964" y="469778"/>
            <a:ext cx="6920773" cy="2274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the state of being healthy, safe, comfortable and </a:t>
            </a:r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30" y="2977924"/>
            <a:ext cx="3173796" cy="32745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04798" y="2744666"/>
            <a:ext cx="9268064" cy="3313234"/>
            <a:chOff x="2204798" y="2744666"/>
            <a:chExt cx="9268064" cy="3313234"/>
          </a:xfrm>
        </p:grpSpPr>
        <p:sp>
          <p:nvSpPr>
            <p:cNvPr id="12" name="Isosceles Triangle 11"/>
            <p:cNvSpPr/>
            <p:nvPr/>
          </p:nvSpPr>
          <p:spPr>
            <a:xfrm rot="15845032">
              <a:off x="3411018" y="2249762"/>
              <a:ext cx="785813" cy="3198254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714875" y="2744666"/>
              <a:ext cx="6757987" cy="331323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how being online and using the internet can make you feel and how it can affect your wellbeing ?</a:t>
              </a:r>
              <a:endPara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30" y="2977924"/>
            <a:ext cx="3173796" cy="32745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10367" y="193327"/>
            <a:ext cx="5006711" cy="4548017"/>
            <a:chOff x="2310367" y="193327"/>
            <a:chExt cx="5006711" cy="4548017"/>
          </a:xfrm>
        </p:grpSpPr>
        <p:sp>
          <p:nvSpPr>
            <p:cNvPr id="9" name="Isosceles Triangle 8"/>
            <p:cNvSpPr/>
            <p:nvPr/>
          </p:nvSpPr>
          <p:spPr>
            <a:xfrm rot="13417594">
              <a:off x="2310367" y="1543090"/>
              <a:ext cx="981938" cy="319825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05968" y="193327"/>
              <a:ext cx="4911110" cy="275602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how can being online and using the internet affect your wellbeing?</a:t>
              </a:r>
              <a:endPara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5" y="3166931"/>
            <a:ext cx="4830472" cy="32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cial media and its effects on our emotional well be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71784"/>
            <a:ext cx="12230100" cy="67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2962" y="4697139"/>
            <a:ext cx="22240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Worried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525" y="2044120"/>
            <a:ext cx="455295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on a post-it note how being online can make you feel at times? 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672256"/>
            <a:ext cx="22240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Stressed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7774" y="5666635"/>
            <a:ext cx="273843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Frustrated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4516" y="3451364"/>
            <a:ext cx="311857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Like you are missing out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025" y="1984912"/>
            <a:ext cx="267652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something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71689" y="2125843"/>
            <a:ext cx="2514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Anxious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2206" y="764456"/>
            <a:ext cx="22240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71689" y="5420061"/>
            <a:ext cx="22240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30" y="1825625"/>
            <a:ext cx="3733800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Perform an audit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your daily activities by filling in the table below. Extra spaces have been provided for you to add any other activities you do each day.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288" y="594934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time online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8884"/>
              </p:ext>
            </p:extLst>
          </p:nvPr>
        </p:nvGraphicFramePr>
        <p:xfrm>
          <a:off x="4905633" y="1760411"/>
          <a:ext cx="6379270" cy="3995928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668162"/>
                <a:gridCol w="3430394"/>
                <a:gridCol w="1280714"/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Details of activity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Hours per day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Sleeping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Playing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active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Relaxing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Studying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288" y="594934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time online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3" y="2064437"/>
            <a:ext cx="4510087" cy="40083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Estimate how much time you spend on the following activities each week. There are some blank boxes for you to add any activities not listed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93194"/>
              </p:ext>
            </p:extLst>
          </p:nvPr>
        </p:nvGraphicFramePr>
        <p:xfrm>
          <a:off x="5545825" y="1673384"/>
          <a:ext cx="5962649" cy="4814565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3199934"/>
                <a:gridCol w="1390875"/>
                <a:gridCol w="1371840"/>
              </a:tblGrid>
              <a:tr h="66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spent on computer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spent on phone or tablet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Searching online – for fun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Searching online – for homework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Sending emails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Instant messaging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Webcam chatting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Networking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Watching and sharing video content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tasks for homework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Playing games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Sending texts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87" y="1884813"/>
            <a:ext cx="4972050" cy="4351338"/>
          </a:xfrm>
        </p:spPr>
        <p:txBody>
          <a:bodyPr/>
          <a:lstStyle/>
          <a:p>
            <a:pPr lvl="0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did your audit reveal?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Was any amount of time longer than expected?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much time are you spending on the computer for homework or socialising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 these figures compare to time spent on these activities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offline?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288" y="594934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time online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mage result for balancing time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11" y="1997062"/>
            <a:ext cx="6320782" cy="42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set of rules about the use of screen time in your house.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tech free zones and time limits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288" y="594934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rules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mage result for house rules for using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37" y="1364375"/>
            <a:ext cx="4054225" cy="52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pic>
        <p:nvPicPr>
          <p:cNvPr id="7" name="Picture 2" descr="http://www.onlinesafety411.com/wp-content/uploads/2013/02/kids-online-safety-internet-protection-tips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2"/>
          <a:stretch/>
        </p:blipFill>
        <p:spPr bwMode="auto">
          <a:xfrm>
            <a:off x="6306523" y="2685498"/>
            <a:ext cx="5409228" cy="30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4112" y="482356"/>
            <a:ext cx="7629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 manage our time online better?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230" y="2224254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short video or poster presentation to show young people how they can manage their time online better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4112" y="482356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&amp; Top tips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cdn.makeuseof.com/wp-content/uploads/2017/03/KidsTabletNight_shutterstock_407017621.jpg?x87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886932"/>
            <a:ext cx="6381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30" y="1825625"/>
            <a:ext cx="4535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 yourself screen time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your own schedule for screen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online free zones in your house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off and don’t use technology 1 hour before bedtime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a set of house rules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100012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43169"/>
            <a:ext cx="1176058" cy="1012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485775"/>
            <a:ext cx="75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538C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online &amp; wellbeing </a:t>
            </a:r>
            <a:endParaRPr lang="en-GB" sz="4800" dirty="0">
              <a:solidFill>
                <a:srgbClr val="538C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kids online chat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591953"/>
            <a:ext cx="40862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4332" y="2092114"/>
            <a:ext cx="6096000" cy="35907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signs that screen use has become </a:t>
            </a: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excessive</a:t>
            </a:r>
          </a:p>
          <a:p>
            <a:pPr marL="342900" lvl="0" indent="-342900"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 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impacts 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too much time </a:t>
            </a: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steps toward moderating screen </a:t>
            </a:r>
            <a:r>
              <a:rPr lang="en-A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100012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" y="243169"/>
            <a:ext cx="1176058" cy="10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80" y="1755150"/>
            <a:ext cx="3218694" cy="332087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2843" y="161871"/>
            <a:ext cx="4529137" cy="2928938"/>
          </a:xfrm>
          <a:prstGeom prst="wedgeEllipseCallout">
            <a:avLst>
              <a:gd name="adj1" fmla="val -84555"/>
              <a:gd name="adj2" fmla="val 53720"/>
            </a:avLst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&amp; phrases I will hear and use 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2534" y="3244334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Internet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7052" y="1496097"/>
            <a:ext cx="15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Offline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43702" y="3422273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Online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7867" y="459477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Screen time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4375" y="5283089"/>
            <a:ext cx="220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Wellbeing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6394" y="251516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Physical health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24556" y="5863435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Healthy mind 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6202" y="4855931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Balance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29201" y="4174166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Feelings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73785" y="3695151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Safe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5687" y="5626286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Happy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11994" y="591144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Comfortable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99062" y="530312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Limits 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3379" y="3844005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Schedule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1979646">
            <a:off x="1435919" y="1135842"/>
            <a:ext cx="816766" cy="3981794"/>
          </a:xfrm>
          <a:prstGeom prst="triangl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374" y="2405488"/>
            <a:ext cx="8333092" cy="3313345"/>
          </a:xfrm>
          <a:ln w="38100">
            <a:solidFill>
              <a:srgbClr val="FF3300"/>
            </a:solidFill>
          </a:ln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Mums and Dads often think kids spend too much time online - do they? 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that a bad thing? 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do adults think kids spending time online can be bad if it’s too much? 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do you think is too much time?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7" y="3820852"/>
            <a:ext cx="2507143" cy="25867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35968" y="555500"/>
            <a:ext cx="7690017" cy="9236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following questions 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0626" y="1929311"/>
            <a:ext cx="3371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things about time spent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9414" y="1993761"/>
            <a:ext cx="4243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Bad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things about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spent online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0747" y="469778"/>
            <a:ext cx="76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0F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AU" sz="4000" dirty="0" smtClean="0">
                <a:solidFill>
                  <a:srgbClr val="0F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&amp; bad </a:t>
            </a:r>
            <a:r>
              <a:rPr lang="en-AU" sz="4000" dirty="0">
                <a:solidFill>
                  <a:srgbClr val="0F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about time spent online? </a:t>
            </a:r>
            <a:endParaRPr lang="en-GB" sz="4000" dirty="0">
              <a:solidFill>
                <a:srgbClr val="0F8B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18366" y="2044262"/>
            <a:ext cx="0" cy="432796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09626" y="3064161"/>
            <a:ext cx="10191762" cy="5184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265930"/>
            <a:ext cx="1176058" cy="1012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4047" y="344002"/>
            <a:ext cx="762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 mind means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060" y="1728427"/>
            <a:ext cx="41022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</a:t>
            </a:r>
            <a:r>
              <a:rPr lang="en-GB" sz="3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mind to allow you to </a:t>
            </a:r>
            <a:r>
              <a:rPr lang="en-GB" sz="3200" u="sng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en-GB" sz="3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3200" u="sng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GB" sz="32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opportunities that life puts in front of you, </a:t>
            </a:r>
            <a:r>
              <a:rPr lang="en-GB" sz="3200" u="sng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getting too worn out</a:t>
            </a:r>
            <a:r>
              <a:rPr lang="en-GB" sz="2000" dirty="0">
                <a:solidFill>
                  <a:srgbClr val="232323"/>
                </a:solidFill>
                <a:latin typeface="Verdana" panose="020B0604030504040204" pitchFamily="34" charset="0"/>
              </a:rPr>
              <a:t>.</a:t>
            </a:r>
            <a:endParaRPr lang="en-GB" sz="2000" dirty="0"/>
          </a:p>
        </p:txBody>
      </p:sp>
      <p:pic>
        <p:nvPicPr>
          <p:cNvPr id="6148" name="Picture 4" descr="http://www.jenniearmato.com/wp-content/uploads/2016/03/IsomilplusMalaysi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19600"/>
          <a:stretch/>
        </p:blipFill>
        <p:spPr bwMode="auto">
          <a:xfrm>
            <a:off x="5729288" y="1628775"/>
            <a:ext cx="6086476" cy="42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100012"/>
            <a:ext cx="2387108" cy="14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23" y="4145396"/>
            <a:ext cx="1852248" cy="2492817"/>
          </a:xfrm>
          <a:prstGeom prst="rect">
            <a:avLst/>
          </a:prstGeom>
        </p:spPr>
      </p:pic>
      <p:pic>
        <p:nvPicPr>
          <p:cNvPr id="1026" name="Picture 2" descr="Image result for kids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6" y="469778"/>
            <a:ext cx="4735574" cy="33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700255" y="221371"/>
            <a:ext cx="3614738" cy="3302122"/>
          </a:xfrm>
          <a:prstGeom prst="wedgeEllipseCallout">
            <a:avLst>
              <a:gd name="adj1" fmla="val -59963"/>
              <a:gd name="adj2" fmla="val 94951"/>
            </a:avLst>
          </a:prstGeom>
          <a:solidFill>
            <a:srgbClr val="0F8B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6112" y="3948745"/>
            <a:ext cx="7126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Too much time spent online can negatively impact the physical and mental health of children and </a:t>
            </a:r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teens.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93" y="3610135"/>
            <a:ext cx="7345745" cy="21689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As a group, discuss some of the ways that physical health might be affected from too much time spent </a:t>
            </a: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389" y="648802"/>
            <a:ext cx="906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online &amp; physical health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6825" y="1715828"/>
            <a:ext cx="8996580" cy="954107"/>
          </a:xfrm>
          <a:prstGeom prst="rect">
            <a:avLst/>
          </a:prstGeom>
          <a:solidFill>
            <a:srgbClr val="B8BA4E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physical health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when your body is functioning as it was designed to function.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resources.nationalacademies.org/FNB/infographic/img/pe--kids-basketba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0" t="7810"/>
          <a:stretch/>
        </p:blipFill>
        <p:spPr bwMode="auto">
          <a:xfrm>
            <a:off x="9144001" y="2971800"/>
            <a:ext cx="2478808" cy="35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38213"/>
            <a:ext cx="12192000" cy="211540"/>
          </a:xfrm>
          <a:prstGeom prst="rect">
            <a:avLst/>
          </a:prstGeom>
          <a:solidFill>
            <a:srgbClr val="538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85" y="333684"/>
            <a:ext cx="2387108" cy="149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" y="469778"/>
            <a:ext cx="1176058" cy="10129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975" y="1950736"/>
            <a:ext cx="6096000" cy="40934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/>
            <a:r>
              <a:rPr lang="en-A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two characters – 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showing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signs of excessive use of online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demonstrating a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balanced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online technologies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389" y="648802"/>
            <a:ext cx="906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online &amp; physical health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54" y="2140743"/>
            <a:ext cx="5202239" cy="35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579</Words>
  <Application>Microsoft Office PowerPoint</Application>
  <PresentationFormat>Custom</PresentationFormat>
  <Paragraphs>132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sidell</dc:creator>
  <cp:lastModifiedBy>Windows User</cp:lastModifiedBy>
  <cp:revision>16</cp:revision>
  <dcterms:created xsi:type="dcterms:W3CDTF">2017-09-04T19:57:17Z</dcterms:created>
  <dcterms:modified xsi:type="dcterms:W3CDTF">2020-03-27T09:48:23Z</dcterms:modified>
</cp:coreProperties>
</file>