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73" r:id="rId3"/>
    <p:sldId id="381" r:id="rId4"/>
    <p:sldId id="377" r:id="rId5"/>
    <p:sldId id="378" r:id="rId6"/>
    <p:sldId id="379" r:id="rId7"/>
    <p:sldId id="380" r:id="rId8"/>
    <p:sldId id="281" r:id="rId9"/>
    <p:sldId id="353" r:id="rId10"/>
    <p:sldId id="3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AF63F-3145-41FB-A56C-355F869C738B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88E43-3AEE-4CC7-BCBE-4B1EB44CC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74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0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1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5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2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3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1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0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3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1707-9AB1-4956-9DA4-4FA19DDAF82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3345-1A7B-46C9-86D9-E5E26124B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980" y="56138"/>
            <a:ext cx="100716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u="sng" dirty="0">
                <a:latin typeface="Comic Sans MS" panose="030F0702030302020204" pitchFamily="66" charset="0"/>
              </a:rPr>
              <a:t>Kestrels –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Wednesday 25</a:t>
            </a:r>
            <a:r>
              <a:rPr lang="en-GB" sz="2000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000" b="1" u="sng" dirty="0" smtClean="0">
                <a:latin typeface="Comic Sans MS" panose="030F0702030302020204" pitchFamily="66" charset="0"/>
              </a:rPr>
              <a:t> March </a:t>
            </a:r>
            <a:r>
              <a:rPr lang="en-GB" sz="2000" b="1" u="sng" dirty="0">
                <a:latin typeface="Comic Sans MS" panose="030F0702030302020204" pitchFamily="66" charset="0"/>
              </a:rPr>
              <a:t>2020</a:t>
            </a:r>
          </a:p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Maths- </a:t>
            </a:r>
            <a:r>
              <a:rPr lang="en-GB" sz="2000" dirty="0" smtClean="0">
                <a:latin typeface="Comic Sans MS" panose="030F0702030302020204" pitchFamily="66" charset="0"/>
              </a:rPr>
              <a:t>Converting units of measure- </a:t>
            </a:r>
            <a:r>
              <a:rPr lang="en-GB" sz="2000" dirty="0" smtClean="0">
                <a:latin typeface="Comic Sans MS" panose="030F0702030302020204" pitchFamily="66" charset="0"/>
              </a:rPr>
              <a:t>capacity (ml, l)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English- </a:t>
            </a:r>
            <a:r>
              <a:rPr lang="en-GB" sz="2000" dirty="0" smtClean="0">
                <a:latin typeface="Comic Sans MS" panose="030F0702030302020204" pitchFamily="66" charset="0"/>
              </a:rPr>
              <a:t>Writing your own first paragraph for your News Report. 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Music- Write a short paragraph about your favourite type of music and then practise the chords C, F, Am and G on the ukulele.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Weekly tasks to do when possible: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Grammar: Write some sentences in Standard English.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</a:t>
            </a:r>
            <a:r>
              <a:rPr lang="en-GB" dirty="0">
                <a:latin typeface="Comic Sans MS" panose="030F0702030302020204" pitchFamily="66" charset="0"/>
              </a:rPr>
              <a:t>: -sure, -</a:t>
            </a:r>
            <a:r>
              <a:rPr lang="en-GB" dirty="0" err="1">
                <a:latin typeface="Comic Sans MS" panose="030F0702030302020204" pitchFamily="66" charset="0"/>
              </a:rPr>
              <a:t>ture</a:t>
            </a:r>
            <a:r>
              <a:rPr lang="en-GB" dirty="0">
                <a:latin typeface="Comic Sans MS" panose="030F0702030302020204" pitchFamily="66" charset="0"/>
              </a:rPr>
              <a:t> endings. </a:t>
            </a:r>
            <a:r>
              <a:rPr lang="en-GB" dirty="0" smtClean="0">
                <a:latin typeface="Comic Sans MS" panose="030F0702030302020204" pitchFamily="66" charset="0"/>
              </a:rPr>
              <a:t>Practise writing words with the suffix and then cover them and rewrite them.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Arithmetic: Practise short/ long division using a method of your choice.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Please make sure you are reading daily, for at least 20 minutes. 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425" y="231820"/>
            <a:ext cx="678716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Ukulele</a:t>
            </a: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L.O: To </a:t>
            </a: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practise chords which appear in many songs. </a:t>
            </a:r>
            <a:endParaRPr lang="en-GB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42" y="1374820"/>
            <a:ext cx="10600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down a few sentences about your favourite type of music.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Why is it your favourite? What do you like about it? Who is your favourite musical artist and why?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Then practise the following chords on ukulele- C, F, Am, G. Diagrams are below for you to copy. Remember which fingers to use!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Image result for am chord ukul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4" y="3973647"/>
            <a:ext cx="4802791" cy="24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4317" y="3973647"/>
            <a:ext cx="5950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These are shown as if you are holding the ukulele with the tuning pegs at the top.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numbers relate to which finger to use. But remember, you can bar a G chord.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Practise going between these chords and strumming in different ways.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7" y="93579"/>
            <a:ext cx="1685925" cy="23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3" y="373488"/>
            <a:ext cx="90861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Maths: </a:t>
            </a:r>
          </a:p>
          <a:p>
            <a:endParaRPr lang="en-GB" sz="2800" b="1" u="sng" dirty="0">
              <a:latin typeface="Comic Sans MS" panose="030F0702030302020204" pitchFamily="66" charset="0"/>
            </a:endParaRPr>
          </a:p>
          <a:p>
            <a:r>
              <a:rPr lang="en-GB" sz="2800" b="1" u="sng" dirty="0" smtClean="0">
                <a:latin typeface="Comic Sans MS" panose="030F0702030302020204" pitchFamily="66" charset="0"/>
              </a:rPr>
              <a:t>L.O: To convert between metric units of </a:t>
            </a:r>
            <a:r>
              <a:rPr lang="en-GB" sz="2800" b="1" u="sng" dirty="0" smtClean="0">
                <a:latin typeface="Comic Sans MS" panose="030F0702030302020204" pitchFamily="66" charset="0"/>
              </a:rPr>
              <a:t>capacity.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79" y="1989408"/>
            <a:ext cx="7363496" cy="41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802" y="2108308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089" y="2108307"/>
            <a:ext cx="29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278676" y="1335575"/>
            <a:ext cx="1586413" cy="772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1278676" y="2693083"/>
            <a:ext cx="1586413" cy="772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973" y="750800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÷ 1000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1973" y="3465816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x</a:t>
            </a:r>
            <a:r>
              <a:rPr lang="en-GB" sz="3200" dirty="0" smtClean="0">
                <a:latin typeface="Comic Sans MS" panose="030F0702030302020204" pitchFamily="66" charset="0"/>
              </a:rPr>
              <a:t> 1000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71873"/>
              </p:ext>
            </p:extLst>
          </p:nvPr>
        </p:nvGraphicFramePr>
        <p:xfrm>
          <a:off x="3760631" y="2045310"/>
          <a:ext cx="7384692" cy="3695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173"/>
                <a:gridCol w="1846173"/>
                <a:gridCol w="1846173"/>
                <a:gridCol w="1846173"/>
              </a:tblGrid>
              <a:tr h="58637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Bronze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Silver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Gold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ml</a:t>
                      </a:r>
                      <a:r>
                        <a:rPr lang="en-GB" sz="2800" baseline="0" dirty="0" smtClean="0">
                          <a:latin typeface="Comic Sans MS" panose="030F0702030302020204" pitchFamily="66" charset="0"/>
                        </a:rPr>
                        <a:t> to l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2000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3400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3475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3500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23000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218900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5800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4570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31879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l to ml 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6.82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3.2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13.25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1.2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4.12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15.238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60631" y="812354"/>
            <a:ext cx="635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Using the method, try the questions below: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2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00" t="28158" r="32605" b="14537"/>
          <a:stretch/>
        </p:blipFill>
        <p:spPr>
          <a:xfrm>
            <a:off x="850006" y="231818"/>
            <a:ext cx="10451058" cy="64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6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89" t="27970" r="32183" b="14725"/>
          <a:stretch/>
        </p:blipFill>
        <p:spPr>
          <a:xfrm>
            <a:off x="991673" y="218940"/>
            <a:ext cx="10513893" cy="63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27219" r="31338" b="14912"/>
          <a:stretch/>
        </p:blipFill>
        <p:spPr>
          <a:xfrm>
            <a:off x="656822" y="206062"/>
            <a:ext cx="10648654" cy="62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6" t="27407" r="31233" b="11530"/>
          <a:stretch/>
        </p:blipFill>
        <p:spPr>
          <a:xfrm>
            <a:off x="1068947" y="128788"/>
            <a:ext cx="10549580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9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0" y="321972"/>
            <a:ext cx="9094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latin typeface="Comic Sans MS" panose="030F0702030302020204" pitchFamily="66" charset="0"/>
              </a:rPr>
              <a:t>English</a:t>
            </a:r>
          </a:p>
          <a:p>
            <a:endParaRPr lang="en-GB" sz="2400" b="1" u="sng" dirty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L.O: To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write the first paragraph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of a newspaper article.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226" y="1661375"/>
            <a:ext cx="11719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Today you are going to write your first paragraph for your News story. </a:t>
            </a:r>
          </a:p>
          <a:p>
            <a:endParaRPr lang="en-GB" sz="2400" u="sng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Choose something which happened in the War which you would like to write about. You can take inspiration from Goodnight Mister Tom.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Extra challenge: Write about something positive… </a:t>
            </a:r>
            <a:endParaRPr lang="en-GB" sz="2400" i="1" dirty="0">
              <a:latin typeface="Comic Sans MS" panose="030F0702030302020204" pitchFamily="66" charset="0"/>
            </a:endParaRPr>
          </a:p>
          <a:p>
            <a:endParaRPr lang="en-GB" sz="2400" b="1" i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Remember to include information about when, what, who and where. 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If you have time, can you edit your piece to make it better?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651" y="244699"/>
            <a:ext cx="8821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Grammar and Punctuation – </a:t>
            </a:r>
            <a:r>
              <a:rPr lang="en-GB" sz="2400" b="1" dirty="0" smtClean="0">
                <a:latin typeface="Comic Sans MS" panose="030F0702030302020204" pitchFamily="66" charset="0"/>
              </a:rPr>
              <a:t>Answers to yesterday’s task…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Which ONE of these is in correct Standard English?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04" t="47135" r="18134" b="25246"/>
          <a:stretch/>
        </p:blipFill>
        <p:spPr>
          <a:xfrm>
            <a:off x="759852" y="2021982"/>
            <a:ext cx="6668102" cy="3322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2727" y="2656789"/>
            <a:ext cx="4649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Top tip: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Imagine the Queen saying these. You could even read them aloud in your poshest voice.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Image result for tic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5" y="3486148"/>
            <a:ext cx="425854" cy="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415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Stanley</dc:creator>
  <cp:lastModifiedBy>Miss Stanley</cp:lastModifiedBy>
  <cp:revision>95</cp:revision>
  <dcterms:created xsi:type="dcterms:W3CDTF">2020-03-17T16:35:20Z</dcterms:created>
  <dcterms:modified xsi:type="dcterms:W3CDTF">2020-03-24T10:26:19Z</dcterms:modified>
</cp:coreProperties>
</file>