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65" r:id="rId4"/>
    <p:sldId id="26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41B7-6CE6-4D40-8DAD-07AA1F55A736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F8B-4AD4-4102-A823-BEC0B22A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6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41B7-6CE6-4D40-8DAD-07AA1F55A736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F8B-4AD4-4102-A823-BEC0B22A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46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41B7-6CE6-4D40-8DAD-07AA1F55A736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F8B-4AD4-4102-A823-BEC0B22A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6183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41B7-6CE6-4D40-8DAD-07AA1F55A736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F8B-4AD4-4102-A823-BEC0B22A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156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41B7-6CE6-4D40-8DAD-07AA1F55A736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F8B-4AD4-4102-A823-BEC0B22A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730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41B7-6CE6-4D40-8DAD-07AA1F55A736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F8B-4AD4-4102-A823-BEC0B22A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590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41B7-6CE6-4D40-8DAD-07AA1F55A736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F8B-4AD4-4102-A823-BEC0B22A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54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41B7-6CE6-4D40-8DAD-07AA1F55A736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F8B-4AD4-4102-A823-BEC0B22A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01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41B7-6CE6-4D40-8DAD-07AA1F55A736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F8B-4AD4-4102-A823-BEC0B22A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548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41B7-6CE6-4D40-8DAD-07AA1F55A736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F8B-4AD4-4102-A823-BEC0B22A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251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41B7-6CE6-4D40-8DAD-07AA1F55A736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8AF8B-4AD4-4102-A823-BEC0B22A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11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841B7-6CE6-4D40-8DAD-07AA1F55A736}" type="datetimeFigureOut">
              <a:rPr lang="en-GB" smtClean="0"/>
              <a:t>23/03/2020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8AF8B-4AD4-4102-A823-BEC0B22AB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1449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836" y="761627"/>
            <a:ext cx="7716327" cy="5334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395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 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3705742" cy="190526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420888"/>
            <a:ext cx="5800358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637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7791934" cy="2376264"/>
          </a:xfrm>
          <a:prstGeom prst="rect">
            <a:avLst/>
          </a:prstGeom>
        </p:spPr>
      </p:pic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887" y="3100360"/>
            <a:ext cx="7560838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845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772816"/>
            <a:ext cx="4277609" cy="31219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683568" y="689933"/>
            <a:ext cx="5642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Extension Challenge: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679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</vt:lpstr>
      <vt:lpstr>  </vt:lpstr>
      <vt:lpstr> 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Multiplying Large Numbers</dc:title>
  <dc:creator>Windows User</dc:creator>
  <cp:lastModifiedBy>Windows User</cp:lastModifiedBy>
  <cp:revision>6</cp:revision>
  <dcterms:created xsi:type="dcterms:W3CDTF">2020-03-20T10:22:29Z</dcterms:created>
  <dcterms:modified xsi:type="dcterms:W3CDTF">2020-03-23T15:03:59Z</dcterms:modified>
</cp:coreProperties>
</file>