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6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46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18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56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73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9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54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01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54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5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1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41B7-6CE6-4D40-8DAD-07AA1F55A736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AF8B-4AD4-4102-A823-BEC0B22AB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4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36" y="761627"/>
            <a:ext cx="7716327" cy="533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9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3705742" cy="190526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420888"/>
            <a:ext cx="580035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63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7791934" cy="23762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87" y="3100360"/>
            <a:ext cx="756083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4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72816"/>
            <a:ext cx="4277609" cy="31219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683568" y="689933"/>
            <a:ext cx="5642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Extension Challenge: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7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</vt:lpstr>
      <vt:lpstr> 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Large Numbers</dc:title>
  <dc:creator>Windows User</dc:creator>
  <cp:lastModifiedBy>Windows User</cp:lastModifiedBy>
  <cp:revision>6</cp:revision>
  <dcterms:created xsi:type="dcterms:W3CDTF">2020-03-20T10:22:29Z</dcterms:created>
  <dcterms:modified xsi:type="dcterms:W3CDTF">2020-03-23T15:03:59Z</dcterms:modified>
</cp:coreProperties>
</file>