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28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5A28-C52B-43F1-9520-7580894BC322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5A27-D649-4AD0-B42D-B19C8E9EB6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149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5A28-C52B-43F1-9520-7580894BC322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5A27-D649-4AD0-B42D-B19C8E9EB6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989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5A28-C52B-43F1-9520-7580894BC322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5A27-D649-4AD0-B42D-B19C8E9EB6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00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5A28-C52B-43F1-9520-7580894BC322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5A27-D649-4AD0-B42D-B19C8E9EB6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479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5A28-C52B-43F1-9520-7580894BC322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5A27-D649-4AD0-B42D-B19C8E9EB6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127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5A28-C52B-43F1-9520-7580894BC322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5A27-D649-4AD0-B42D-B19C8E9EB6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945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5A28-C52B-43F1-9520-7580894BC322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5A27-D649-4AD0-B42D-B19C8E9EB6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834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5A28-C52B-43F1-9520-7580894BC322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5A27-D649-4AD0-B42D-B19C8E9EB6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738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5A28-C52B-43F1-9520-7580894BC322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5A27-D649-4AD0-B42D-B19C8E9EB6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46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5A28-C52B-43F1-9520-7580894BC322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5A27-D649-4AD0-B42D-B19C8E9EB6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00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5A28-C52B-43F1-9520-7580894BC322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5A27-D649-4AD0-B42D-B19C8E9EB6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397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B5A28-C52B-43F1-9520-7580894BC322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B5A27-D649-4AD0-B42D-B19C8E9EB6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271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8.gi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gif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sz="3600" dirty="0"/>
              <a:t>LO: I can order fractions and decimals</a:t>
            </a:r>
          </a:p>
        </p:txBody>
      </p:sp>
    </p:spTree>
    <p:extLst>
      <p:ext uri="{BB962C8B-B14F-4D97-AF65-F5344CB8AC3E}">
        <p14:creationId xmlns:p14="http://schemas.microsoft.com/office/powerpoint/2010/main" val="3375546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/>
              <a:t>Plenary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 have got 7/10 of a bag of sweets.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 eat 1/10 and give 2/10 away to a friend.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They originally had 0.3 of a bag of sweets. How many sweets do they have now?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Who now has the most sweets? </a:t>
            </a:r>
          </a:p>
        </p:txBody>
      </p:sp>
      <p:pic>
        <p:nvPicPr>
          <p:cNvPr id="1026" name="Picture 2" descr="Image result for bag of swee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3416" y="1041537"/>
            <a:ext cx="3555265" cy="2319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7575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Starter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4351" y="1823210"/>
            <a:ext cx="2620617" cy="4351338"/>
          </a:xfrm>
          <a:solidFill>
            <a:srgbClr val="00B0F0"/>
          </a:solidFill>
        </p:spPr>
        <p:txBody>
          <a:bodyPr/>
          <a:lstStyle/>
          <a:p>
            <a:pPr marL="0" indent="0">
              <a:buNone/>
            </a:pPr>
            <a:r>
              <a:rPr lang="en-GB" dirty="0"/>
              <a:t>What would 71/100 be as a decimal?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5228" y="1823210"/>
            <a:ext cx="2620617" cy="4351338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What would 7/100 be as a decimal? 	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33183" y="1823210"/>
            <a:ext cx="2620617" cy="4351338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What would 1 2/100 be as a decimal?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What would 3.004 be as a fraction?</a:t>
            </a:r>
          </a:p>
        </p:txBody>
      </p:sp>
    </p:spTree>
    <p:extLst>
      <p:ext uri="{BB962C8B-B14F-4D97-AF65-F5344CB8AC3E}">
        <p14:creationId xmlns:p14="http://schemas.microsoft.com/office/powerpoint/2010/main" val="256559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Can you work out these decimals?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900" y="2806700"/>
            <a:ext cx="56578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0900" y="1789113"/>
            <a:ext cx="56578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0900" y="3822700"/>
            <a:ext cx="56578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0900" y="4838700"/>
            <a:ext cx="56578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0900" y="5854700"/>
            <a:ext cx="56578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782905" y="1781175"/>
            <a:ext cx="8001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3200" dirty="0">
                <a:solidFill>
                  <a:srgbClr val="000099"/>
                </a:solidFill>
                <a:latin typeface="Arial Rounded MT Bold" pitchFamily="34" charset="0"/>
              </a:rPr>
              <a:t>0.5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782905" y="2798763"/>
            <a:ext cx="8001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3200">
                <a:solidFill>
                  <a:srgbClr val="000099"/>
                </a:solidFill>
                <a:latin typeface="Arial Rounded MT Bold" pitchFamily="34" charset="0"/>
              </a:rPr>
              <a:t>0.7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782905" y="3816350"/>
            <a:ext cx="8001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3200">
                <a:solidFill>
                  <a:srgbClr val="000099"/>
                </a:solidFill>
                <a:latin typeface="Arial Rounded MT Bold" pitchFamily="34" charset="0"/>
              </a:rPr>
              <a:t>0.2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8782905" y="4833938"/>
            <a:ext cx="8001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3200">
                <a:solidFill>
                  <a:srgbClr val="000099"/>
                </a:solidFill>
                <a:latin typeface="Arial Rounded MT Bold" pitchFamily="34" charset="0"/>
              </a:rPr>
              <a:t>0.8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782905" y="5849938"/>
            <a:ext cx="8001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3200">
                <a:solidFill>
                  <a:srgbClr val="000099"/>
                </a:solidFill>
                <a:latin typeface="Arial Rounded MT Bold" pitchFamily="34" charset="0"/>
              </a:rPr>
              <a:t>0.9</a:t>
            </a:r>
          </a:p>
        </p:txBody>
      </p:sp>
    </p:spTree>
    <p:extLst>
      <p:ext uri="{BB962C8B-B14F-4D97-AF65-F5344CB8AC3E}">
        <p14:creationId xmlns:p14="http://schemas.microsoft.com/office/powerpoint/2010/main" val="344271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1" y="363414"/>
                <a:ext cx="2995246" cy="6236677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GB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GB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GB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GB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1" y="363414"/>
                <a:ext cx="2995246" cy="6236677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3830517" y="515813"/>
                <a:ext cx="2995246" cy="623667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endParaRPr lang="en-GB" dirty="0">
                  <a:solidFill>
                    <a:srgbClr val="00B050"/>
                  </a:solidFill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𝟎</m:t>
                      </m:r>
                      <m:r>
                        <a:rPr lang="en-GB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.</m:t>
                      </m:r>
                      <m:r>
                        <a:rPr lang="en-GB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GB" b="1" dirty="0">
                  <a:solidFill>
                    <a:srgbClr val="00B050"/>
                  </a:solidFill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GB" b="1" dirty="0">
                  <a:solidFill>
                    <a:srgbClr val="00B050"/>
                  </a:solidFill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GB" b="1" dirty="0">
                    <a:solidFill>
                      <a:srgbClr val="00B050"/>
                    </a:solidFill>
                  </a:rPr>
                  <a:t>0.25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GB" b="1" dirty="0">
                  <a:solidFill>
                    <a:srgbClr val="00B050"/>
                  </a:solidFill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GB" b="1" dirty="0">
                  <a:solidFill>
                    <a:srgbClr val="00B050"/>
                  </a:solidFill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GB" b="1" dirty="0">
                    <a:solidFill>
                      <a:srgbClr val="00B050"/>
                    </a:solidFill>
                  </a:rPr>
                  <a:t>0.75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GB" b="1" dirty="0">
                  <a:solidFill>
                    <a:srgbClr val="00B050"/>
                  </a:solidFill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GB" b="1" i="1" dirty="0">
                  <a:solidFill>
                    <a:srgbClr val="00B050"/>
                  </a:solidFill>
                  <a:latin typeface="Cambria Math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𝟎</m:t>
                      </m:r>
                      <m:r>
                        <a:rPr lang="en-GB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.</m:t>
                      </m:r>
                      <m:r>
                        <a:rPr lang="en-GB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GB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0517" y="515813"/>
                <a:ext cx="2995246" cy="62366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7274170" y="375137"/>
                <a:ext cx="2995246" cy="623667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endParaRPr lang="en-GB" b="1" dirty="0">
                  <a:solidFill>
                    <a:srgbClr val="7030A0"/>
                  </a:solidFill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𝟓𝟎</m:t>
                          </m:r>
                        </m:num>
                        <m:den>
                          <m:r>
                            <a:rPr lang="en-GB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7030A0"/>
                  </a:solidFill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GB" b="1" dirty="0">
                  <a:solidFill>
                    <a:srgbClr val="7030A0"/>
                  </a:solidFill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𝟐𝟓</m:t>
                          </m:r>
                        </m:num>
                        <m:den>
                          <m:r>
                            <a:rPr lang="en-GB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7030A0"/>
                  </a:solidFill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GB" b="1" dirty="0">
                  <a:solidFill>
                    <a:srgbClr val="7030A0"/>
                  </a:solidFill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𝟕𝟓</m:t>
                          </m:r>
                        </m:num>
                        <m:den>
                          <m:r>
                            <a:rPr lang="en-GB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7030A0"/>
                  </a:solidFill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GB" b="1" dirty="0">
                  <a:solidFill>
                    <a:srgbClr val="7030A0"/>
                  </a:solidFill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𝟏𝟎</m:t>
                          </m:r>
                        </m:num>
                        <m:den>
                          <m:r>
                            <a:rPr lang="en-GB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4170" y="375137"/>
                <a:ext cx="2995246" cy="62366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Image result for 1/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922" y="452921"/>
            <a:ext cx="1028456" cy="1028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1/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970" y="1875690"/>
            <a:ext cx="1005699" cy="1008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3/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459" y="3212790"/>
            <a:ext cx="842719" cy="84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477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Match the fraction to the decimal: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9939" y="1708394"/>
                <a:ext cx="3716215" cy="4351338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50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55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9939" y="1708394"/>
                <a:ext cx="3716215" cy="4351338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248400" y="1594338"/>
            <a:ext cx="357553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0.5</a:t>
            </a:r>
          </a:p>
          <a:p>
            <a:endParaRPr lang="en-GB" sz="4000" dirty="0"/>
          </a:p>
          <a:p>
            <a:r>
              <a:rPr lang="en-GB" sz="4000" dirty="0"/>
              <a:t>0.05</a:t>
            </a:r>
          </a:p>
          <a:p>
            <a:endParaRPr lang="en-GB" sz="4000" dirty="0"/>
          </a:p>
          <a:p>
            <a:r>
              <a:rPr lang="en-GB" sz="4000" dirty="0"/>
              <a:t>0.55</a:t>
            </a:r>
          </a:p>
          <a:p>
            <a:endParaRPr lang="en-GB" sz="4000" dirty="0"/>
          </a:p>
          <a:p>
            <a:r>
              <a:rPr lang="en-GB" sz="4000" dirty="0"/>
              <a:t>0.50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684585" y="2063262"/>
            <a:ext cx="3692769" cy="2344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836985" y="3200400"/>
            <a:ext cx="3411415" cy="230944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989385" y="3200400"/>
            <a:ext cx="3259015" cy="130712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836985" y="4355123"/>
            <a:ext cx="3411415" cy="97887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279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Put these fractions and decimals in order from smallest to largest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65175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en-GB" sz="4400" b="1" dirty="0"/>
              <a:t>½		0.45		0.9		4/10		0.3</a:t>
            </a:r>
          </a:p>
          <a:p>
            <a:pPr algn="ctr"/>
            <a:endParaRPr lang="en-GB" sz="4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2723" y="3026264"/>
            <a:ext cx="3429000" cy="3222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rgbClr val="7030A0"/>
                </a:solidFill>
              </a:rPr>
              <a:t>We need to make them the same so we can compare, so convert the fractions to decimals.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434861" y="4850546"/>
            <a:ext cx="8264769" cy="76517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4400" b="1" dirty="0">
                <a:solidFill>
                  <a:srgbClr val="00B050"/>
                </a:solidFill>
              </a:rPr>
              <a:t>0.3		0.4		0.45		0.5		0.9</a:t>
            </a:r>
          </a:p>
        </p:txBody>
      </p:sp>
    </p:spTree>
    <p:extLst>
      <p:ext uri="{BB962C8B-B14F-4D97-AF65-F5344CB8AC3E}">
        <p14:creationId xmlns:p14="http://schemas.microsoft.com/office/powerpoint/2010/main" val="310848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49923" y="31823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Put these fractions and decimals in order from smallest to largest 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65175"/>
          </a:xfrm>
        </p:spPr>
        <p:txBody>
          <a:bodyPr>
            <a:normAutofit fontScale="85000" lnSpcReduction="10000"/>
          </a:bodyPr>
          <a:lstStyle/>
          <a:p>
            <a:pPr marL="0" indent="0" algn="ctr" fontAlgn="base">
              <a:buNone/>
            </a:pPr>
            <a:r>
              <a:rPr lang="en-GB" sz="4400" b="1" dirty="0"/>
              <a:t>0.003		33/100		0.03		3/10		</a:t>
            </a:r>
          </a:p>
          <a:p>
            <a:pPr algn="ctr"/>
            <a:endParaRPr lang="en-GB" sz="4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92723" y="2862141"/>
            <a:ext cx="3429000" cy="3222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rgbClr val="7030A0"/>
                </a:solidFill>
              </a:rPr>
              <a:t>We need to make them the same so we can compare, so convert the fractions to decimals.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907324" y="5519130"/>
            <a:ext cx="8886092" cy="76517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4400" b="1" dirty="0">
                <a:solidFill>
                  <a:srgbClr val="00B050"/>
                </a:solidFill>
              </a:rPr>
              <a:t>0.003		0.03		0.3		0.33	</a:t>
            </a:r>
          </a:p>
        </p:txBody>
      </p:sp>
    </p:spTree>
    <p:extLst>
      <p:ext uri="{BB962C8B-B14F-4D97-AF65-F5344CB8AC3E}">
        <p14:creationId xmlns:p14="http://schemas.microsoft.com/office/powerpoint/2010/main" val="374100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Task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4351" y="1823210"/>
            <a:ext cx="2620617" cy="4351338"/>
          </a:xfrm>
          <a:solidFill>
            <a:srgbClr val="00B0F0"/>
          </a:solidFill>
        </p:spPr>
        <p:txBody>
          <a:bodyPr/>
          <a:lstStyle/>
          <a:p>
            <a:pPr marL="0" indent="0">
              <a:buNone/>
            </a:pPr>
            <a:r>
              <a:rPr lang="en-GB" dirty="0"/>
              <a:t>Answer the blue section of the sheet 	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5228" y="1823210"/>
            <a:ext cx="2620617" cy="4351338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Answer the green section of the sheet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33183" y="1717702"/>
            <a:ext cx="2620617" cy="4351338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Working with the teacher for 5-10mins, then answer red section of the sheet. </a:t>
            </a:r>
          </a:p>
        </p:txBody>
      </p:sp>
    </p:spTree>
    <p:extLst>
      <p:ext uri="{BB962C8B-B14F-4D97-AF65-F5344CB8AC3E}">
        <p14:creationId xmlns:p14="http://schemas.microsoft.com/office/powerpoint/2010/main" val="1031369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Red Group – How can we turn a fraction into a decimal?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370" y="1989749"/>
            <a:ext cx="5984629" cy="8589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We have to divide the numerator by the denominator.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650631" y="2224210"/>
                <a:ext cx="2186354" cy="157406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4400" b="1" i="1" smtClean="0"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GB" sz="4400" b="1" i="1" smtClean="0">
                              <a:latin typeface="Cambria Math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631" y="2224210"/>
                <a:ext cx="2186354" cy="157406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4302369" y="4337538"/>
            <a:ext cx="11723" cy="103163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314092" y="4349260"/>
            <a:ext cx="284870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11415" y="4530187"/>
            <a:ext cx="703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6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443045" y="4530187"/>
            <a:ext cx="4419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2 . </a:t>
            </a:r>
            <a:r>
              <a:rPr lang="en-GB" sz="3600" baseline="30000" dirty="0"/>
              <a:t>2</a:t>
            </a:r>
            <a:r>
              <a:rPr lang="en-GB" sz="3600" dirty="0"/>
              <a:t>0  </a:t>
            </a:r>
            <a:r>
              <a:rPr lang="en-GB" sz="3600" baseline="30000" dirty="0"/>
              <a:t>2</a:t>
            </a:r>
            <a:r>
              <a:rPr lang="en-GB" sz="3600" dirty="0"/>
              <a:t>0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4443044" y="3684563"/>
            <a:ext cx="4419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0.  3   3</a:t>
            </a:r>
            <a:endParaRPr lang="en-GB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8194432" y="3679018"/>
            <a:ext cx="3047999" cy="16901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So our decimal is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0.33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419100" y="5647349"/>
                <a:ext cx="5984629" cy="85896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GB" dirty="0"/>
                  <a:t>Try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40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GB" sz="40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/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4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4000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endParaRPr lang="en-GB" sz="4000" dirty="0"/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" y="5647349"/>
                <a:ext cx="5984629" cy="858960"/>
              </a:xfrm>
              <a:prstGeom prst="rect">
                <a:avLst/>
              </a:prstGeom>
              <a:blipFill rotWithShape="1">
                <a:blip r:embed="rId3"/>
                <a:stretch>
                  <a:fillRect l="-2141" t="-14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5121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1" grpId="0"/>
      <p:bldP spid="12" grpId="0"/>
      <p:bldP spid="13" grpId="0"/>
      <p:bldP spid="1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322</Words>
  <Application>Microsoft Office PowerPoint</Application>
  <PresentationFormat>Custom</PresentationFormat>
  <Paragraphs>84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Starter</vt:lpstr>
      <vt:lpstr>Can you work out these decimals?</vt:lpstr>
      <vt:lpstr>PowerPoint Presentation</vt:lpstr>
      <vt:lpstr>Match the fraction to the decimal:</vt:lpstr>
      <vt:lpstr>Put these fractions and decimals in order from smallest to largest </vt:lpstr>
      <vt:lpstr>PowerPoint Presentation</vt:lpstr>
      <vt:lpstr>Task </vt:lpstr>
      <vt:lpstr>Red Group – How can we turn a fraction into a decimal? </vt:lpstr>
      <vt:lpstr>Plenary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Olivia's PC</dc:creator>
  <cp:lastModifiedBy>MissCoates</cp:lastModifiedBy>
  <cp:revision>1</cp:revision>
  <dcterms:created xsi:type="dcterms:W3CDTF">2017-01-26T19:45:40Z</dcterms:created>
  <dcterms:modified xsi:type="dcterms:W3CDTF">2020-03-30T17:32:07Z</dcterms:modified>
</cp:coreProperties>
</file>