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CC00"/>
    <a:srgbClr val="9933FF"/>
    <a:srgbClr val="6600CC"/>
    <a:srgbClr val="6600FF"/>
    <a:srgbClr val="FF99FF"/>
    <a:srgbClr val="996633"/>
    <a:srgbClr val="9966FF"/>
    <a:srgbClr val="FF505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E0B3FB-13EC-4E23-BBB9-5A6087F7A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6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D9F89-8182-4291-8BF8-EA10B94F2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9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AF33-C237-4DD6-8A6C-2AA91950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7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04800-9F6F-442E-BBE7-82DFADDF1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AA70-33EC-4265-9C3B-BDCCAAF2F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83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22C7-9338-4AF7-B58F-1A36F4E2C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26565-A305-4FCA-BA15-E4AF68456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0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1C77D-E5B8-4303-9793-5D1C147F1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8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8AA3B-7379-4A55-8746-45E38A798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4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39C4D-DABE-4BF0-A520-832FB7E12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8E3B2-C0EC-4A99-92B2-275E89D7F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3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69429-D0F9-4A05-ACC9-1F3285D8D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3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9E747-4C49-4E29-A6F2-ABCFEA9A7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7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C871-75E1-4F09-86DD-2251BDAE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2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66FF"/>
            </a:gs>
            <a:gs pos="100000">
              <a:srgbClr val="00CC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811B45-8E52-4753-97A2-2537B1A83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872" y="116632"/>
            <a:ext cx="878497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itchFamily="66" charset="0"/>
              </a:rPr>
              <a:t>TASK:</a:t>
            </a:r>
          </a:p>
          <a:p>
            <a:r>
              <a:rPr lang="en-GB" sz="2000" b="1" dirty="0" smtClean="0">
                <a:latin typeface="Comic Sans MS" pitchFamily="66" charset="0"/>
              </a:rPr>
              <a:t>Can you create a map of Little </a:t>
            </a:r>
            <a:r>
              <a:rPr lang="en-GB" sz="2000" b="1" dirty="0" err="1" smtClean="0">
                <a:latin typeface="Comic Sans MS" pitchFamily="66" charset="0"/>
              </a:rPr>
              <a:t>Weirwold</a:t>
            </a:r>
            <a:r>
              <a:rPr lang="en-GB" sz="2000" b="1" dirty="0" smtClean="0">
                <a:latin typeface="Comic Sans MS" pitchFamily="66" charset="0"/>
              </a:rPr>
              <a:t> and include an 8 point compass? Can you instruct another member of your household around the map, using the 8 compass point directions? </a:t>
            </a:r>
            <a:endParaRPr lang="en-GB" sz="2000" b="1" dirty="0">
              <a:latin typeface="Comic Sans MS" pitchFamily="66" charset="0"/>
            </a:endParaRPr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988" y="1844824"/>
            <a:ext cx="6937859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872" y="1851556"/>
            <a:ext cx="1682824" cy="47397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omic Sans MS" pitchFamily="66" charset="0"/>
              </a:rPr>
              <a:t>Church:</a:t>
            </a:r>
          </a:p>
          <a:p>
            <a:r>
              <a:rPr lang="en-GB" sz="1600" dirty="0" smtClean="0">
                <a:latin typeface="Comic Sans MS" pitchFamily="66" charset="0"/>
              </a:rPr>
              <a:t>Page 66</a:t>
            </a:r>
          </a:p>
          <a:p>
            <a:endParaRPr lang="en-GB" sz="500" dirty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Dobbs’ field:</a:t>
            </a:r>
          </a:p>
          <a:p>
            <a:r>
              <a:rPr lang="en-GB" sz="1600" dirty="0" smtClean="0">
                <a:latin typeface="Comic Sans MS" pitchFamily="66" charset="0"/>
              </a:rPr>
              <a:t>Page 41</a:t>
            </a:r>
          </a:p>
          <a:p>
            <a:endParaRPr lang="en-GB" sz="500" dirty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Dr Little’s:</a:t>
            </a:r>
          </a:p>
          <a:p>
            <a:r>
              <a:rPr lang="en-GB" sz="1600" dirty="0" smtClean="0">
                <a:latin typeface="Comic Sans MS" pitchFamily="66" charset="0"/>
              </a:rPr>
              <a:t>Page 42</a:t>
            </a:r>
          </a:p>
          <a:p>
            <a:endParaRPr lang="en-GB" sz="500" dirty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Graveyard:</a:t>
            </a:r>
          </a:p>
          <a:p>
            <a:r>
              <a:rPr lang="en-GB" sz="1600" dirty="0" smtClean="0">
                <a:latin typeface="Comic Sans MS" pitchFamily="66" charset="0"/>
              </a:rPr>
              <a:t>Pages 14-15</a:t>
            </a:r>
          </a:p>
          <a:p>
            <a:endParaRPr lang="en-GB" sz="500" dirty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Post Office:</a:t>
            </a:r>
          </a:p>
          <a:p>
            <a:r>
              <a:rPr lang="en-GB" sz="1600" dirty="0" smtClean="0">
                <a:latin typeface="Comic Sans MS" pitchFamily="66" charset="0"/>
              </a:rPr>
              <a:t>Page 45</a:t>
            </a:r>
          </a:p>
          <a:p>
            <a:endParaRPr lang="en-GB" sz="500" dirty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School:</a:t>
            </a:r>
          </a:p>
          <a:p>
            <a:r>
              <a:rPr lang="en-GB" sz="1600" dirty="0" smtClean="0">
                <a:latin typeface="Comic Sans MS" pitchFamily="66" charset="0"/>
              </a:rPr>
              <a:t>Page 44</a:t>
            </a:r>
          </a:p>
          <a:p>
            <a:endParaRPr lang="en-GB" sz="500" dirty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Spooky </a:t>
            </a:r>
            <a:r>
              <a:rPr lang="en-GB" sz="1600" b="1" dirty="0" err="1" smtClean="0">
                <a:latin typeface="Comic Sans MS" pitchFamily="66" charset="0"/>
              </a:rPr>
              <a:t>Cott</a:t>
            </a:r>
            <a:r>
              <a:rPr lang="en-GB" sz="1600" b="1" dirty="0" smtClean="0">
                <a:latin typeface="Comic Sans MS" pitchFamily="66" charset="0"/>
              </a:rPr>
              <a:t>:</a:t>
            </a:r>
          </a:p>
          <a:p>
            <a:r>
              <a:rPr lang="en-GB" sz="1600" dirty="0" smtClean="0">
                <a:latin typeface="Comic Sans MS" pitchFamily="66" charset="0"/>
              </a:rPr>
              <a:t>Page 263</a:t>
            </a:r>
          </a:p>
          <a:p>
            <a:endParaRPr lang="en-GB" sz="500" dirty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Tom’s Cottage:</a:t>
            </a:r>
          </a:p>
          <a:p>
            <a:r>
              <a:rPr lang="en-GB" sz="1600" dirty="0" smtClean="0">
                <a:latin typeface="Comic Sans MS" pitchFamily="66" charset="0"/>
              </a:rPr>
              <a:t>Page 11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01467"/>
            <a:ext cx="1903756" cy="118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4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74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Home 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 Wood</dc:creator>
  <cp:lastModifiedBy>MissCoates</cp:lastModifiedBy>
  <cp:revision>145</cp:revision>
  <dcterms:created xsi:type="dcterms:W3CDTF">2011-12-07T20:16:16Z</dcterms:created>
  <dcterms:modified xsi:type="dcterms:W3CDTF">2020-04-01T13:39:32Z</dcterms:modified>
</cp:coreProperties>
</file>