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9" autoAdjust="0"/>
    <p:restoredTop sz="92520" autoAdjust="0"/>
  </p:normalViewPr>
  <p:slideViewPr>
    <p:cSldViewPr>
      <p:cViewPr>
        <p:scale>
          <a:sx n="81" d="100"/>
          <a:sy n="81" d="100"/>
        </p:scale>
        <p:origin x="-63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919F0-2AEC-4E70-9C94-457CBD2A1F8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1C4A3-4C8E-4F9A-95F2-DCDB16FDAE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1C4A3-4C8E-4F9A-95F2-DCDB16FDAE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6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8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8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3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7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0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0149-7C49-4F8D-A8F7-B3F09E38B620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A657-5872-47BD-B421-961EC561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9511" y="4467890"/>
            <a:ext cx="8784976" cy="227347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Prefixes: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Explanation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0" y="1052736"/>
            <a:ext cx="9144000" cy="83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Prefixes are added to the start of a </a:t>
            </a:r>
            <a:r>
              <a:rPr lang="en-GB" sz="35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root word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9512" y="1723350"/>
            <a:ext cx="8784975" cy="20237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79512" y="1700807"/>
            <a:ext cx="8784975" cy="1892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 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</a:t>
            </a:r>
            <a:r>
              <a:rPr lang="en-GB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appropriate</a:t>
            </a:r>
            <a:endParaRPr lang="en-GB" sz="3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approve</a:t>
            </a:r>
            <a:r>
              <a:rPr lang="en-GB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proper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decisive</a:t>
            </a:r>
            <a:endParaRPr lang="en-GB" sz="3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44001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are all negative prefixes.</a:t>
            </a:r>
          </a:p>
          <a:p>
            <a:pPr algn="ctr"/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not / reversal      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removal / 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endParaRPr lang="en-GB" sz="3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wrong/bad </a:t>
            </a:r>
          </a:p>
          <a:p>
            <a:pPr algn="ctr"/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in, 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not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3787651"/>
            <a:ext cx="9144000" cy="83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do these prefixes change the meaning?</a:t>
            </a:r>
          </a:p>
        </p:txBody>
      </p:sp>
    </p:spTree>
    <p:extLst>
      <p:ext uri="{BB962C8B-B14F-4D97-AF65-F5344CB8AC3E}">
        <p14:creationId xmlns:p14="http://schemas.microsoft.com/office/powerpoint/2010/main" val="226667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9511" y="3223429"/>
            <a:ext cx="8784976" cy="108872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Prefixes: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Explanation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-28576" y="1052736"/>
            <a:ext cx="9252520" cy="83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‘un’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‘dis’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all have negative meanings.  </a:t>
            </a:r>
            <a:endParaRPr lang="en-GB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‘in’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can mean </a:t>
            </a:r>
            <a:r>
              <a:rPr lang="en-GB" sz="3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It may also be spelt 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 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GB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9512" y="2371423"/>
            <a:ext cx="8784975" cy="7333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79512" y="2348880"/>
            <a:ext cx="8784975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proper</a:t>
            </a:r>
            <a:r>
              <a:rPr lang="en-GB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GB" sz="3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</a:t>
            </a:r>
            <a:endParaRPr lang="en-GB" sz="3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95553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before an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‘l’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before an </a:t>
            </a:r>
            <a:r>
              <a:rPr lang="en-GB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‘m’ </a:t>
            </a:r>
            <a:r>
              <a:rPr lang="en-GB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en-GB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‘p’ </a:t>
            </a:r>
            <a:endParaRPr lang="en-GB" sz="3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GB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before an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‘r’</a:t>
            </a:r>
            <a:r>
              <a:rPr lang="en-GB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in: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before anything else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" t="13111" r="7489" b="8502"/>
          <a:stretch/>
        </p:blipFill>
        <p:spPr bwMode="auto">
          <a:xfrm>
            <a:off x="5196631" y="4762095"/>
            <a:ext cx="1656184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76256" y="4762095"/>
            <a:ext cx="2267744" cy="83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GB" sz="35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9511" y="4464104"/>
            <a:ext cx="4680521" cy="2205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79510" y="4437112"/>
            <a:ext cx="4680521" cy="836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‘in’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 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3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512" y="5086236"/>
            <a:ext cx="46805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possible     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logical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rational      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active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0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Prefixes: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Practice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-72008" y="1150801"/>
            <a:ext cx="9252520" cy="1342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the correct prefix to each root word</a:t>
            </a:r>
            <a:endParaRPr lang="en-GB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520" y="2038783"/>
            <a:ext cx="2727920" cy="352839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203848" y="2038783"/>
            <a:ext cx="2762276" cy="35283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6164559" y="2038783"/>
            <a:ext cx="2727921" cy="35283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3530" y="2470830"/>
            <a:ext cx="108011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endParaRPr lang="en-GB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14517" y="1988840"/>
            <a:ext cx="12019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Match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74629" y="1988840"/>
            <a:ext cx="2028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 1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43074" y="1988840"/>
            <a:ext cx="2028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 2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69862" y="2470830"/>
            <a:ext cx="169615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</a:t>
            </a:r>
            <a:endParaRPr lang="en-GB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perfect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happy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1880" y="2470830"/>
            <a:ext cx="241164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read</a:t>
            </a:r>
            <a:endParaRPr lang="en-GB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helpful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natural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appear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</a:t>
            </a: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logical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00192" y="2470830"/>
            <a:ext cx="25540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literate </a:t>
            </a:r>
            <a:b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possible</a:t>
            </a:r>
            <a:endParaRPr lang="en-GB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competent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rational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 tolerant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Prefixes: 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Further examples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1" t="27337" r="12668" b="11746"/>
          <a:stretch/>
        </p:blipFill>
        <p:spPr bwMode="auto">
          <a:xfrm>
            <a:off x="251520" y="277090"/>
            <a:ext cx="986046" cy="84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1792" y="1209484"/>
            <a:ext cx="1703182" cy="556087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09677" y="1182464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260" y="1448506"/>
            <a:ext cx="17577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autograph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autobiography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autopilot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53113" y="1209484"/>
            <a:ext cx="1677382" cy="556087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040042" y="1182464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21036" y="1448506"/>
            <a:ext cx="17577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disappear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disable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dislike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disbelief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dissatisfaction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disadvantage</a:t>
            </a:r>
          </a:p>
          <a:p>
            <a:pPr algn="ctr"/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727729" y="1198792"/>
            <a:ext cx="1599603" cy="556087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57648" y="1182464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4248" y="1452906"/>
            <a:ext cx="1478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preview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premature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preoccupy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prehistoric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preface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prefix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preheat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prejudge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448377" y="1209484"/>
            <a:ext cx="1629615" cy="556087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500128" y="1182464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26727" y="1448506"/>
            <a:ext cx="1478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submarine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substandard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suburban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subdivision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subcontract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178008" y="1192698"/>
            <a:ext cx="1811939" cy="55670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178006" y="1124744"/>
            <a:ext cx="1782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</a:t>
            </a:r>
            <a:endParaRPr lang="en-GB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78008" y="1542504"/>
            <a:ext cx="18673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letters do not always act as a prefix at the start of a word</a:t>
            </a:r>
          </a:p>
          <a:p>
            <a:pPr algn="ctr"/>
            <a:endParaRPr lang="en-GB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under, distant</a:t>
            </a:r>
          </a:p>
          <a:p>
            <a:pPr algn="ctr"/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prefixes have more than one meaning </a:t>
            </a:r>
          </a:p>
          <a:p>
            <a:pPr algn="ctr"/>
            <a:endParaRPr lang="en-GB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‘in’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can mean not / without </a:t>
            </a:r>
            <a:r>
              <a:rPr lang="en-GB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(intolerant)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into / towards </a:t>
            </a:r>
            <a:r>
              <a:rPr lang="en-GB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(incoming)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6276" y="2414069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GB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260" y="2680111"/>
            <a:ext cx="17577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misfortune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misunderstand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mislead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misplace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misconduct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mismatch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misread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66008" y="3277687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66008" y="3548129"/>
            <a:ext cx="14786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undo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unfold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unafraid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unnatural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uncertain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unbolt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unaware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unable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unhelpful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unhappy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71936" y="3901604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22776" y="4167646"/>
            <a:ext cx="1478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retry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replace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recall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redo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restock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repay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renew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reassure</a:t>
            </a:r>
          </a:p>
          <a:p>
            <a:pPr algn="ctr"/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9347" y="4849567"/>
            <a:ext cx="150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1080" y="5115609"/>
            <a:ext cx="1626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antisocial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anticlockwise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antibiotic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antidote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antiseptic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85256" y="3026437"/>
            <a:ext cx="1793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en-GB" sz="1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sz="1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GB" sz="1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sz="1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</a:t>
            </a:r>
            <a:r>
              <a:rPr lang="en-GB" sz="1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sz="1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</a:t>
            </a:r>
            <a:endParaRPr lang="en-GB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6727" y="3292479"/>
            <a:ext cx="14786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illiterate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incorrect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immodest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illegal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immortal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impossible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irregular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illogical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inactive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irrational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intolerant</a:t>
            </a:r>
          </a:p>
        </p:txBody>
      </p:sp>
    </p:spTree>
    <p:extLst>
      <p:ext uri="{BB962C8B-B14F-4D97-AF65-F5344CB8AC3E}">
        <p14:creationId xmlns:p14="http://schemas.microsoft.com/office/powerpoint/2010/main" val="15470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323</Words>
  <Application>Microsoft Office PowerPoint</Application>
  <PresentationFormat>On-screen Show (4:3)</PresentationFormat>
  <Paragraphs>141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Prefixes: Explanation</vt:lpstr>
      <vt:lpstr>Prefixes: Explanation</vt:lpstr>
      <vt:lpstr>Prefixes: Practice</vt:lpstr>
      <vt:lpstr>Prefixes: Further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slides - Calibri 40, bold, dark grey</dc:title>
  <dc:creator>LUrquhart</dc:creator>
  <cp:lastModifiedBy>Windows User</cp:lastModifiedBy>
  <cp:revision>129</cp:revision>
  <dcterms:created xsi:type="dcterms:W3CDTF">2016-08-09T10:05:30Z</dcterms:created>
  <dcterms:modified xsi:type="dcterms:W3CDTF">2020-04-13T14:21:34Z</dcterms:modified>
</cp:coreProperties>
</file>