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1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8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92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7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27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9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2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6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0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361F0-3C85-4716-8DAF-8533F8399D84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1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222554"/>
            <a:ext cx="12763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88640"/>
            <a:ext cx="12763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Mathematics Code Breaker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78857"/>
              </p:ext>
            </p:extLst>
          </p:nvPr>
        </p:nvGraphicFramePr>
        <p:xfrm>
          <a:off x="65540" y="2255272"/>
          <a:ext cx="89709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07504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0911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0197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5875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7315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80656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148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1897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80511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212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6023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164288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5810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7240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5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0911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97361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08207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73152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27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95056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15105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367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52120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750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5149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92487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699225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1339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20898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241722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183057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04656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20072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2818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24128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504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5149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92487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699225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213394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20898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41722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9912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8971" y="6069098"/>
            <a:ext cx="82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!!</a:t>
            </a:r>
            <a:endParaRPr lang="en-GB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60232" y="4963815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?</a:t>
            </a:r>
            <a:endParaRPr lang="en-GB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-41433" y="1428847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 the following expressions, a = 5, b = 3, c = 10, d = 100. Substitute into each expression to get your answer. Then look at the table below to see which letter your answer represents. Fill that into the blanks underneath to reveal another </a:t>
            </a:r>
            <a:r>
              <a:rPr lang="en-GB" sz="1400" b="1" u="sng" dirty="0" smtClean="0"/>
              <a:t>HILARIOUS</a:t>
            </a:r>
            <a:r>
              <a:rPr lang="en-GB" sz="1400" dirty="0" smtClean="0"/>
              <a:t> maths joke.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206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17 + a</a:t>
            </a:r>
            <a:endParaRPr lang="en-GB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70729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 - 3</a:t>
            </a:r>
            <a:endParaRPr lang="en-GB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1246793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 - 3</a:t>
            </a:r>
            <a:endParaRPr lang="en-GB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1678841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 + c + 6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555776" y="3107246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07246"/>
                <a:ext cx="660911" cy="3937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3163299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 + 5</a:t>
            </a:r>
            <a:endParaRPr lang="en-GB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3707904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 + b</a:t>
            </a:r>
            <a:endParaRPr lang="en-GB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4199121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13 - c</a:t>
            </a:r>
            <a:endParaRPr lang="en-GB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5063217" y="321048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5b – 1</a:t>
            </a:r>
            <a:endParaRPr lang="en-GB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5652120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2b – 1 </a:t>
            </a:r>
            <a:endParaRPr lang="en-GB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6647393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3a + 4</a:t>
            </a:r>
            <a:endParaRPr lang="en-GB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7119990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2c - 3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524328" y="3068960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400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068960"/>
                <a:ext cx="660911" cy="3937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172400" y="3068960"/>
                <a:ext cx="660911" cy="42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000" dirty="0" smtClean="0"/>
                  <a:t> </a:t>
                </a:r>
                <a:r>
                  <a:rPr lang="en-GB" sz="1000" dirty="0"/>
                  <a:t> </a:t>
                </a:r>
                <a:r>
                  <a:rPr lang="en-GB" sz="1000" dirty="0" smtClean="0"/>
                  <a:t>- 1</a:t>
                </a:r>
                <a:endParaRPr lang="en-GB" sz="10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068960"/>
                <a:ext cx="660911" cy="4205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-36512" y="3977629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977629"/>
                <a:ext cx="660911" cy="39376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39552" y="4011351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dirty="0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dirty="0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000" b="0" i="1" dirty="0" smtClean="0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11351"/>
                <a:ext cx="660911" cy="39376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1129471" y="4097214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3a – 11</a:t>
            </a:r>
            <a:endParaRPr lang="en-GB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1750849" y="4097214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6b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55776" y="3977629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GB" sz="1000" b="0" i="1" smtClean="0">
                          <a:latin typeface="Cambria Math"/>
                        </a:rPr>
                        <m:t> −</m:t>
                      </m:r>
                      <m:r>
                        <a:rPr lang="en-GB" sz="10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977629"/>
                <a:ext cx="660911" cy="39376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3635896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4b</a:t>
            </a:r>
            <a:endParaRPr lang="en-GB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4067944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 – 2a</a:t>
            </a:r>
            <a:endParaRPr lang="en-GB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4544290" y="4011350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4a – 1</a:t>
            </a:r>
            <a:endParaRPr lang="en-GB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5148064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 – b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593967" y="3980908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000" b="0" i="1" smtClean="0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67" y="3980908"/>
                <a:ext cx="660911" cy="39376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94665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2c - 1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39552" y="4763430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63430"/>
                <a:ext cx="660911" cy="39376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143326" y="4896177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d - 100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1579123" y="4791140"/>
                <a:ext cx="660911" cy="35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123" y="4791140"/>
                <a:ext cx="660911" cy="3548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2169042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2c – 13 </a:t>
            </a:r>
            <a:endParaRPr lang="en-GB" sz="1000" dirty="0"/>
          </a:p>
        </p:txBody>
      </p:sp>
      <p:sp>
        <p:nvSpPr>
          <p:cNvPr id="93" name="TextBox 92"/>
          <p:cNvSpPr txBox="1"/>
          <p:nvPr/>
        </p:nvSpPr>
        <p:spPr>
          <a:xfrm>
            <a:off x="2699792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½c – 1  </a:t>
            </a:r>
            <a:endParaRPr lang="en-GB" sz="1000" dirty="0"/>
          </a:p>
        </p:txBody>
      </p:sp>
      <p:sp>
        <p:nvSpPr>
          <p:cNvPr id="94" name="TextBox 93"/>
          <p:cNvSpPr txBox="1"/>
          <p:nvPr/>
        </p:nvSpPr>
        <p:spPr>
          <a:xfrm>
            <a:off x="3190582" y="489173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 + 8</a:t>
            </a:r>
            <a:endParaRPr lang="en-GB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4067944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d ÷ c ÷ a</a:t>
            </a:r>
            <a:endParaRPr lang="en-GB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4644008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2c – b</a:t>
            </a:r>
            <a:r>
              <a:rPr lang="en-GB" sz="1000" baseline="30000" dirty="0" smtClean="0"/>
              <a:t>2</a:t>
            </a:r>
            <a:endParaRPr lang="en-GB" sz="1000" baseline="30000" dirty="0"/>
          </a:p>
        </p:txBody>
      </p:sp>
      <p:sp>
        <p:nvSpPr>
          <p:cNvPr id="97" name="TextBox 96"/>
          <p:cNvSpPr txBox="1"/>
          <p:nvPr/>
        </p:nvSpPr>
        <p:spPr>
          <a:xfrm>
            <a:off x="5148064" y="490310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 - 17</a:t>
            </a:r>
            <a:endParaRPr lang="en-GB" sz="1000" dirty="0"/>
          </a:p>
        </p:txBody>
      </p:sp>
      <p:sp>
        <p:nvSpPr>
          <p:cNvPr id="98" name="TextBox 97"/>
          <p:cNvSpPr txBox="1"/>
          <p:nvPr/>
        </p:nvSpPr>
        <p:spPr>
          <a:xfrm>
            <a:off x="5624410" y="48909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3(a – 1)</a:t>
            </a:r>
            <a:endParaRPr lang="en-GB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084168" y="4786797"/>
                <a:ext cx="660911" cy="384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sSup>
                            <m:sSupPr>
                              <m:ctrlPr>
                                <a:rPr lang="en-GB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0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GB" sz="1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86797"/>
                <a:ext cx="660911" cy="38459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35496" y="596408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</a:t>
            </a:r>
            <a:r>
              <a:rPr lang="en-GB" sz="1000" baseline="30000" dirty="0" smtClean="0"/>
              <a:t>3</a:t>
            </a:r>
            <a:r>
              <a:rPr lang="en-GB" sz="1000" dirty="0" smtClean="0"/>
              <a:t> – 3b</a:t>
            </a:r>
            <a:endParaRPr lang="en-GB" sz="1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12148" y="5945987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 – 1</a:t>
            </a:r>
            <a:endParaRPr lang="en-GB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87624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 + 2</a:t>
            </a:r>
            <a:endParaRPr lang="en-GB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678841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d – 88</a:t>
            </a:r>
            <a:endParaRPr lang="en-GB" sz="1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227195" y="596408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 - a</a:t>
            </a:r>
            <a:endParaRPr lang="en-GB" sz="1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699792" y="594598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7b - 2</a:t>
            </a:r>
            <a:endParaRPr lang="en-GB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191009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/>
              <a:t>bc</a:t>
            </a:r>
            <a:r>
              <a:rPr lang="en-GB" sz="1000" dirty="0" smtClean="0"/>
              <a:t> - 13</a:t>
            </a:r>
            <a:endParaRPr lang="en-GB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752853" y="5945985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</a:t>
            </a:r>
            <a:r>
              <a:rPr lang="en-GB" sz="1000" baseline="30000" dirty="0" smtClean="0"/>
              <a:t>2</a:t>
            </a:r>
            <a:r>
              <a:rPr lang="en-GB" sz="1000" dirty="0" smtClean="0"/>
              <a:t> + 3a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20834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285</Words>
  <Application>Microsoft Office PowerPoint</Application>
  <PresentationFormat>On-screen Show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Burke</dc:creator>
  <cp:lastModifiedBy>Miss Coates</cp:lastModifiedBy>
  <cp:revision>7</cp:revision>
  <dcterms:created xsi:type="dcterms:W3CDTF">2012-03-21T00:59:39Z</dcterms:created>
  <dcterms:modified xsi:type="dcterms:W3CDTF">2020-07-06T16:17:24Z</dcterms:modified>
</cp:coreProperties>
</file>